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256" r:id="rId2"/>
    <p:sldId id="258" r:id="rId3"/>
    <p:sldId id="259" r:id="rId4"/>
    <p:sldId id="257" r:id="rId5"/>
    <p:sldId id="260" r:id="rId6"/>
    <p:sldId id="261" r:id="rId7"/>
    <p:sldId id="263" r:id="rId8"/>
    <p:sldId id="264" r:id="rId9"/>
    <p:sldId id="262" r:id="rId10"/>
    <p:sldId id="265" r:id="rId11"/>
    <p:sldId id="266" r:id="rId12"/>
    <p:sldId id="267" r:id="rId13"/>
    <p:sldId id="268" r:id="rId14"/>
    <p:sldId id="269" r:id="rId15"/>
    <p:sldId id="271"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 id="294" r:id="rId40"/>
    <p:sldId id="295" r:id="rId41"/>
    <p:sldId id="296" r:id="rId42"/>
    <p:sldId id="297" r:id="rId43"/>
    <p:sldId id="298" r:id="rId44"/>
    <p:sldId id="299" r:id="rId45"/>
    <p:sldId id="300" r:id="rId46"/>
    <p:sldId id="309" r:id="rId47"/>
    <p:sldId id="310" r:id="rId48"/>
    <p:sldId id="311" r:id="rId49"/>
    <p:sldId id="312" r:id="rId50"/>
    <p:sldId id="31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8365"/>
    <a:srgbClr val="B09E86"/>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p:scale>
          <a:sx n="75" d="100"/>
          <a:sy n="75" d="100"/>
        </p:scale>
        <p:origin x="1122" y="942"/>
      </p:cViewPr>
      <p:guideLst>
        <p:guide pos="3840"/>
        <p:guide orient="horz" pos="216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2021/3/29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BE6E3-E9F8-49E7-BAC8-C36EEE70D9F0}" type="datetimeFigureOut">
              <a:rPr lang="en-US" smtClean="0"/>
              <a:t>3/29/2021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14873-E94C-44AB-B106-386B5936EAE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1319349"/>
            <a:ext cx="2534195" cy="3801291"/>
          </a:xfrm>
          <a:custGeom>
            <a:avLst/>
            <a:gdLst>
              <a:gd name="connsiteX0" fmla="*/ 0 w 1515291"/>
              <a:gd name="connsiteY0" fmla="*/ 0 h 3801291"/>
              <a:gd name="connsiteX1" fmla="*/ 1515291 w 1515291"/>
              <a:gd name="connsiteY1" fmla="*/ 0 h 3801291"/>
              <a:gd name="connsiteX2" fmla="*/ 1515291 w 1515291"/>
              <a:gd name="connsiteY2" fmla="*/ 3801291 h 3801291"/>
              <a:gd name="connsiteX3" fmla="*/ 0 w 1515291"/>
              <a:gd name="connsiteY3" fmla="*/ 3801291 h 3801291"/>
            </a:gdLst>
            <a:ahLst/>
            <a:cxnLst>
              <a:cxn ang="0">
                <a:pos x="connsiteX0" y="connsiteY0"/>
              </a:cxn>
              <a:cxn ang="0">
                <a:pos x="connsiteX1" y="connsiteY1"/>
              </a:cxn>
              <a:cxn ang="0">
                <a:pos x="connsiteX2" y="connsiteY2"/>
              </a:cxn>
              <a:cxn ang="0">
                <a:pos x="connsiteX3" y="connsiteY3"/>
              </a:cxn>
            </a:cxnLst>
            <a:rect l="l" t="t" r="r" b="b"/>
            <a:pathLst>
              <a:path w="1515291" h="3801291">
                <a:moveTo>
                  <a:pt x="0" y="0"/>
                </a:moveTo>
                <a:lnTo>
                  <a:pt x="1515291" y="0"/>
                </a:lnTo>
                <a:lnTo>
                  <a:pt x="1515291" y="3801291"/>
                </a:lnTo>
                <a:lnTo>
                  <a:pt x="0" y="3801291"/>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2704012" y="1319347"/>
            <a:ext cx="1515291" cy="3801291"/>
          </a:xfrm>
          <a:custGeom>
            <a:avLst/>
            <a:gdLst>
              <a:gd name="connsiteX0" fmla="*/ 0 w 1515291"/>
              <a:gd name="connsiteY0" fmla="*/ 0 h 3801291"/>
              <a:gd name="connsiteX1" fmla="*/ 1515291 w 1515291"/>
              <a:gd name="connsiteY1" fmla="*/ 0 h 3801291"/>
              <a:gd name="connsiteX2" fmla="*/ 1515291 w 1515291"/>
              <a:gd name="connsiteY2" fmla="*/ 3801291 h 3801291"/>
              <a:gd name="connsiteX3" fmla="*/ 0 w 1515291"/>
              <a:gd name="connsiteY3" fmla="*/ 3801291 h 3801291"/>
            </a:gdLst>
            <a:ahLst/>
            <a:cxnLst>
              <a:cxn ang="0">
                <a:pos x="connsiteX0" y="connsiteY0"/>
              </a:cxn>
              <a:cxn ang="0">
                <a:pos x="connsiteX1" y="connsiteY1"/>
              </a:cxn>
              <a:cxn ang="0">
                <a:pos x="connsiteX2" y="connsiteY2"/>
              </a:cxn>
              <a:cxn ang="0">
                <a:pos x="connsiteX3" y="connsiteY3"/>
              </a:cxn>
            </a:cxnLst>
            <a:rect l="l" t="t" r="r" b="b"/>
            <a:pathLst>
              <a:path w="1515291" h="3801291">
                <a:moveTo>
                  <a:pt x="0" y="0"/>
                </a:moveTo>
                <a:lnTo>
                  <a:pt x="1515291" y="0"/>
                </a:lnTo>
                <a:lnTo>
                  <a:pt x="1515291" y="3801291"/>
                </a:lnTo>
                <a:lnTo>
                  <a:pt x="0" y="3801291"/>
                </a:lnTo>
                <a:close/>
              </a:path>
            </a:pathLst>
          </a:custGeom>
        </p:spPr>
        <p:txBody>
          <a:bodyPr wrap="square">
            <a:noAutofit/>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114800" y="1058091"/>
            <a:ext cx="3409406" cy="4741817"/>
          </a:xfrm>
          <a:custGeom>
            <a:avLst/>
            <a:gdLst>
              <a:gd name="connsiteX0" fmla="*/ 0 w 3409406"/>
              <a:gd name="connsiteY0" fmla="*/ 0 h 4741817"/>
              <a:gd name="connsiteX1" fmla="*/ 3409406 w 3409406"/>
              <a:gd name="connsiteY1" fmla="*/ 0 h 4741817"/>
              <a:gd name="connsiteX2" fmla="*/ 3409406 w 3409406"/>
              <a:gd name="connsiteY2" fmla="*/ 4741817 h 4741817"/>
              <a:gd name="connsiteX3" fmla="*/ 0 w 3409406"/>
              <a:gd name="connsiteY3" fmla="*/ 4741817 h 4741817"/>
            </a:gdLst>
            <a:ahLst/>
            <a:cxnLst>
              <a:cxn ang="0">
                <a:pos x="connsiteX0" y="connsiteY0"/>
              </a:cxn>
              <a:cxn ang="0">
                <a:pos x="connsiteX1" y="connsiteY1"/>
              </a:cxn>
              <a:cxn ang="0">
                <a:pos x="connsiteX2" y="connsiteY2"/>
              </a:cxn>
              <a:cxn ang="0">
                <a:pos x="connsiteX3" y="connsiteY3"/>
              </a:cxn>
            </a:cxnLst>
            <a:rect l="l" t="t" r="r" b="b"/>
            <a:pathLst>
              <a:path w="3409406" h="4741817">
                <a:moveTo>
                  <a:pt x="0" y="0"/>
                </a:moveTo>
                <a:lnTo>
                  <a:pt x="3409406" y="0"/>
                </a:lnTo>
                <a:lnTo>
                  <a:pt x="3409406" y="4741817"/>
                </a:lnTo>
                <a:lnTo>
                  <a:pt x="0" y="4741817"/>
                </a:lnTo>
                <a:close/>
              </a:path>
            </a:pathLst>
          </a:custGeom>
        </p:spPr>
        <p:txBody>
          <a:bodyPr wrap="square">
            <a:noAutofit/>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70709" y="1240971"/>
            <a:ext cx="2560320" cy="4415246"/>
          </a:xfrm>
          <a:custGeom>
            <a:avLst/>
            <a:gdLst>
              <a:gd name="connsiteX0" fmla="*/ 0 w 2560320"/>
              <a:gd name="connsiteY0" fmla="*/ 0 h 4415246"/>
              <a:gd name="connsiteX1" fmla="*/ 2560320 w 2560320"/>
              <a:gd name="connsiteY1" fmla="*/ 0 h 4415246"/>
              <a:gd name="connsiteX2" fmla="*/ 2560320 w 2560320"/>
              <a:gd name="connsiteY2" fmla="*/ 4415246 h 4415246"/>
              <a:gd name="connsiteX3" fmla="*/ 0 w 2560320"/>
              <a:gd name="connsiteY3" fmla="*/ 4415246 h 4415246"/>
            </a:gdLst>
            <a:ahLst/>
            <a:cxnLst>
              <a:cxn ang="0">
                <a:pos x="connsiteX0" y="connsiteY0"/>
              </a:cxn>
              <a:cxn ang="0">
                <a:pos x="connsiteX1" y="connsiteY1"/>
              </a:cxn>
              <a:cxn ang="0">
                <a:pos x="connsiteX2" y="connsiteY2"/>
              </a:cxn>
              <a:cxn ang="0">
                <a:pos x="connsiteX3" y="connsiteY3"/>
              </a:cxn>
            </a:cxnLst>
            <a:rect l="l" t="t" r="r" b="b"/>
            <a:pathLst>
              <a:path w="2560320" h="4415246">
                <a:moveTo>
                  <a:pt x="0" y="0"/>
                </a:moveTo>
                <a:lnTo>
                  <a:pt x="2560320" y="0"/>
                </a:lnTo>
                <a:lnTo>
                  <a:pt x="2560320" y="4415246"/>
                </a:lnTo>
                <a:lnTo>
                  <a:pt x="0" y="4415246"/>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8307978" y="3749040"/>
            <a:ext cx="2560320" cy="1907177"/>
          </a:xfrm>
          <a:custGeom>
            <a:avLst/>
            <a:gdLst>
              <a:gd name="connsiteX0" fmla="*/ 0 w 2560320"/>
              <a:gd name="connsiteY0" fmla="*/ 0 h 1907177"/>
              <a:gd name="connsiteX1" fmla="*/ 2560320 w 2560320"/>
              <a:gd name="connsiteY1" fmla="*/ 0 h 1907177"/>
              <a:gd name="connsiteX2" fmla="*/ 2560320 w 2560320"/>
              <a:gd name="connsiteY2" fmla="*/ 1907177 h 1907177"/>
              <a:gd name="connsiteX3" fmla="*/ 0 w 2560320"/>
              <a:gd name="connsiteY3" fmla="*/ 1907177 h 1907177"/>
            </a:gdLst>
            <a:ahLst/>
            <a:cxnLst>
              <a:cxn ang="0">
                <a:pos x="connsiteX0" y="connsiteY0"/>
              </a:cxn>
              <a:cxn ang="0">
                <a:pos x="connsiteX1" y="connsiteY1"/>
              </a:cxn>
              <a:cxn ang="0">
                <a:pos x="connsiteX2" y="connsiteY2"/>
              </a:cxn>
              <a:cxn ang="0">
                <a:pos x="connsiteX3" y="connsiteY3"/>
              </a:cxn>
            </a:cxnLst>
            <a:rect l="l" t="t" r="r" b="b"/>
            <a:pathLst>
              <a:path w="2560320" h="1907177">
                <a:moveTo>
                  <a:pt x="0" y="0"/>
                </a:moveTo>
                <a:lnTo>
                  <a:pt x="2560320" y="0"/>
                </a:lnTo>
                <a:lnTo>
                  <a:pt x="2560320" y="1907177"/>
                </a:lnTo>
                <a:lnTo>
                  <a:pt x="0" y="1907177"/>
                </a:lnTo>
                <a:close/>
              </a:path>
            </a:pathLst>
          </a:custGeom>
        </p:spPr>
        <p:txBody>
          <a:bodyPr wrap="square">
            <a:noAutofit/>
          </a:body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034143" y="776696"/>
            <a:ext cx="10123714" cy="3239588"/>
          </a:xfrm>
          <a:custGeom>
            <a:avLst/>
            <a:gdLst>
              <a:gd name="connsiteX0" fmla="*/ 0 w 10123714"/>
              <a:gd name="connsiteY0" fmla="*/ 0 h 3239588"/>
              <a:gd name="connsiteX1" fmla="*/ 10123714 w 10123714"/>
              <a:gd name="connsiteY1" fmla="*/ 0 h 3239588"/>
              <a:gd name="connsiteX2" fmla="*/ 10123714 w 10123714"/>
              <a:gd name="connsiteY2" fmla="*/ 3239588 h 3239588"/>
              <a:gd name="connsiteX3" fmla="*/ 0 w 10123714"/>
              <a:gd name="connsiteY3" fmla="*/ 3239588 h 3239588"/>
            </a:gdLst>
            <a:ahLst/>
            <a:cxnLst>
              <a:cxn ang="0">
                <a:pos x="connsiteX0" y="connsiteY0"/>
              </a:cxn>
              <a:cxn ang="0">
                <a:pos x="connsiteX1" y="connsiteY1"/>
              </a:cxn>
              <a:cxn ang="0">
                <a:pos x="connsiteX2" y="connsiteY2"/>
              </a:cxn>
              <a:cxn ang="0">
                <a:pos x="connsiteX3" y="connsiteY3"/>
              </a:cxn>
            </a:cxnLst>
            <a:rect l="l" t="t" r="r" b="b"/>
            <a:pathLst>
              <a:path w="10123714" h="3239588">
                <a:moveTo>
                  <a:pt x="0" y="0"/>
                </a:moveTo>
                <a:lnTo>
                  <a:pt x="10123714" y="0"/>
                </a:lnTo>
                <a:lnTo>
                  <a:pt x="10123714" y="3239588"/>
                </a:lnTo>
                <a:lnTo>
                  <a:pt x="0" y="3239588"/>
                </a:lnTo>
                <a:close/>
              </a:path>
            </a:pathLst>
          </a:custGeom>
        </p:spPr>
        <p:txBody>
          <a:bodyPr wrap="square">
            <a:noAutofit/>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401094" y="1761852"/>
            <a:ext cx="3389812" cy="3334296"/>
          </a:xfrm>
          <a:custGeom>
            <a:avLst/>
            <a:gdLst>
              <a:gd name="connsiteX0" fmla="*/ 1694906 w 3389812"/>
              <a:gd name="connsiteY0" fmla="*/ 0 h 3334296"/>
              <a:gd name="connsiteX1" fmla="*/ 3389812 w 3389812"/>
              <a:gd name="connsiteY1" fmla="*/ 1667148 h 3334296"/>
              <a:gd name="connsiteX2" fmla="*/ 1694906 w 3389812"/>
              <a:gd name="connsiteY2" fmla="*/ 3334296 h 3334296"/>
              <a:gd name="connsiteX3" fmla="*/ 0 w 3389812"/>
              <a:gd name="connsiteY3" fmla="*/ 1667148 h 3334296"/>
              <a:gd name="connsiteX4" fmla="*/ 1694906 w 3389812"/>
              <a:gd name="connsiteY4" fmla="*/ 0 h 3334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812" h="3334296">
                <a:moveTo>
                  <a:pt x="1694906" y="0"/>
                </a:moveTo>
                <a:cubicBezTo>
                  <a:pt x="2630977" y="0"/>
                  <a:pt x="3389812" y="746408"/>
                  <a:pt x="3389812" y="1667148"/>
                </a:cubicBezTo>
                <a:cubicBezTo>
                  <a:pt x="3389812" y="2587888"/>
                  <a:pt x="2630977" y="3334296"/>
                  <a:pt x="1694906" y="3334296"/>
                </a:cubicBezTo>
                <a:cubicBezTo>
                  <a:pt x="758835" y="3334296"/>
                  <a:pt x="0" y="2587888"/>
                  <a:pt x="0" y="1667148"/>
                </a:cubicBezTo>
                <a:cubicBezTo>
                  <a:pt x="0" y="746408"/>
                  <a:pt x="758835" y="0"/>
                  <a:pt x="1694906" y="0"/>
                </a:cubicBezTo>
                <a:close/>
              </a:path>
            </a:pathLst>
          </a:custGeom>
        </p:spPr>
        <p:txBody>
          <a:bodyPr wrap="square">
            <a:noAutofit/>
          </a:body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914128" y="1657349"/>
            <a:ext cx="3029494" cy="3543300"/>
          </a:xfrm>
          <a:custGeom>
            <a:avLst/>
            <a:gdLst>
              <a:gd name="connsiteX0" fmla="*/ 0 w 3029494"/>
              <a:gd name="connsiteY0" fmla="*/ 0 h 3543300"/>
              <a:gd name="connsiteX1" fmla="*/ 3029494 w 3029494"/>
              <a:gd name="connsiteY1" fmla="*/ 0 h 3543300"/>
              <a:gd name="connsiteX2" fmla="*/ 3029494 w 3029494"/>
              <a:gd name="connsiteY2" fmla="*/ 3543300 h 3543300"/>
              <a:gd name="connsiteX3" fmla="*/ 0 w 3029494"/>
              <a:gd name="connsiteY3" fmla="*/ 3543300 h 3543300"/>
            </a:gdLst>
            <a:ahLst/>
            <a:cxnLst>
              <a:cxn ang="0">
                <a:pos x="connsiteX0" y="connsiteY0"/>
              </a:cxn>
              <a:cxn ang="0">
                <a:pos x="connsiteX1" y="connsiteY1"/>
              </a:cxn>
              <a:cxn ang="0">
                <a:pos x="connsiteX2" y="connsiteY2"/>
              </a:cxn>
              <a:cxn ang="0">
                <a:pos x="connsiteX3" y="connsiteY3"/>
              </a:cxn>
            </a:cxnLst>
            <a:rect l="l" t="t" r="r" b="b"/>
            <a:pathLst>
              <a:path w="3029494" h="3543300">
                <a:moveTo>
                  <a:pt x="0" y="0"/>
                </a:moveTo>
                <a:lnTo>
                  <a:pt x="3029494" y="0"/>
                </a:lnTo>
                <a:lnTo>
                  <a:pt x="3029494" y="3543300"/>
                </a:lnTo>
                <a:lnTo>
                  <a:pt x="0" y="3543300"/>
                </a:lnTo>
                <a:close/>
              </a:path>
            </a:pathLst>
          </a:custGeom>
        </p:spPr>
        <p:txBody>
          <a:bodyPr wrap="square">
            <a:noAutofit/>
          </a:bodyPr>
          <a:lstStyle/>
          <a:p>
            <a:endParaRPr lang="en-US" dirty="0"/>
          </a:p>
        </p:txBody>
      </p:sp>
      <p:sp>
        <p:nvSpPr>
          <p:cNvPr id="7" name="Picture Placeholder 6"/>
          <p:cNvSpPr>
            <a:spLocks noGrp="1"/>
          </p:cNvSpPr>
          <p:nvPr>
            <p:ph type="pic" sz="quarter" idx="12"/>
          </p:nvPr>
        </p:nvSpPr>
        <p:spPr>
          <a:xfrm>
            <a:off x="10115550" y="0"/>
            <a:ext cx="2076450" cy="6858000"/>
          </a:xfrm>
          <a:custGeom>
            <a:avLst/>
            <a:gdLst>
              <a:gd name="connsiteX0" fmla="*/ 0 w 3029494"/>
              <a:gd name="connsiteY0" fmla="*/ 0 h 3543300"/>
              <a:gd name="connsiteX1" fmla="*/ 3029494 w 3029494"/>
              <a:gd name="connsiteY1" fmla="*/ 0 h 3543300"/>
              <a:gd name="connsiteX2" fmla="*/ 3029494 w 3029494"/>
              <a:gd name="connsiteY2" fmla="*/ 3543300 h 3543300"/>
              <a:gd name="connsiteX3" fmla="*/ 0 w 3029494"/>
              <a:gd name="connsiteY3" fmla="*/ 3543300 h 3543300"/>
            </a:gdLst>
            <a:ahLst/>
            <a:cxnLst>
              <a:cxn ang="0">
                <a:pos x="connsiteX0" y="connsiteY0"/>
              </a:cxn>
              <a:cxn ang="0">
                <a:pos x="connsiteX1" y="connsiteY1"/>
              </a:cxn>
              <a:cxn ang="0">
                <a:pos x="connsiteX2" y="connsiteY2"/>
              </a:cxn>
              <a:cxn ang="0">
                <a:pos x="connsiteX3" y="connsiteY3"/>
              </a:cxn>
            </a:cxnLst>
            <a:rect l="l" t="t" r="r" b="b"/>
            <a:pathLst>
              <a:path w="3029494" h="3543300">
                <a:moveTo>
                  <a:pt x="0" y="0"/>
                </a:moveTo>
                <a:lnTo>
                  <a:pt x="3029494" y="0"/>
                </a:lnTo>
                <a:lnTo>
                  <a:pt x="3029494" y="3543300"/>
                </a:lnTo>
                <a:lnTo>
                  <a:pt x="0" y="3543300"/>
                </a:lnTo>
                <a:close/>
              </a:path>
            </a:pathLst>
          </a:custGeom>
        </p:spPr>
        <p:txBody>
          <a:bodyPr wrap="square">
            <a:noAutofit/>
          </a:body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175658" y="2560320"/>
            <a:ext cx="2730137" cy="3252652"/>
          </a:xfrm>
          <a:custGeom>
            <a:avLst/>
            <a:gdLst>
              <a:gd name="connsiteX0" fmla="*/ 0 w 2730137"/>
              <a:gd name="connsiteY0" fmla="*/ 0 h 3252652"/>
              <a:gd name="connsiteX1" fmla="*/ 2730137 w 2730137"/>
              <a:gd name="connsiteY1" fmla="*/ 0 h 3252652"/>
              <a:gd name="connsiteX2" fmla="*/ 2730137 w 2730137"/>
              <a:gd name="connsiteY2" fmla="*/ 3252652 h 3252652"/>
              <a:gd name="connsiteX3" fmla="*/ 0 w 2730137"/>
              <a:gd name="connsiteY3" fmla="*/ 3252652 h 3252652"/>
            </a:gdLst>
            <a:ahLst/>
            <a:cxnLst>
              <a:cxn ang="0">
                <a:pos x="connsiteX0" y="connsiteY0"/>
              </a:cxn>
              <a:cxn ang="0">
                <a:pos x="connsiteX1" y="connsiteY1"/>
              </a:cxn>
              <a:cxn ang="0">
                <a:pos x="connsiteX2" y="connsiteY2"/>
              </a:cxn>
              <a:cxn ang="0">
                <a:pos x="connsiteX3" y="connsiteY3"/>
              </a:cxn>
            </a:cxnLst>
            <a:rect l="l" t="t" r="r" b="b"/>
            <a:pathLst>
              <a:path w="2730137" h="3252652">
                <a:moveTo>
                  <a:pt x="0" y="0"/>
                </a:moveTo>
                <a:lnTo>
                  <a:pt x="2730137" y="0"/>
                </a:lnTo>
                <a:lnTo>
                  <a:pt x="2730137" y="3252652"/>
                </a:lnTo>
                <a:lnTo>
                  <a:pt x="0" y="3252652"/>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8386354" y="2560320"/>
            <a:ext cx="2076994" cy="1985555"/>
          </a:xfrm>
          <a:custGeom>
            <a:avLst/>
            <a:gdLst>
              <a:gd name="connsiteX0" fmla="*/ 0 w 2076994"/>
              <a:gd name="connsiteY0" fmla="*/ 0 h 1985555"/>
              <a:gd name="connsiteX1" fmla="*/ 2076994 w 2076994"/>
              <a:gd name="connsiteY1" fmla="*/ 0 h 1985555"/>
              <a:gd name="connsiteX2" fmla="*/ 2076994 w 2076994"/>
              <a:gd name="connsiteY2" fmla="*/ 1985555 h 1985555"/>
              <a:gd name="connsiteX3" fmla="*/ 0 w 2076994"/>
              <a:gd name="connsiteY3" fmla="*/ 1985555 h 1985555"/>
            </a:gdLst>
            <a:ahLst/>
            <a:cxnLst>
              <a:cxn ang="0">
                <a:pos x="connsiteX0" y="connsiteY0"/>
              </a:cxn>
              <a:cxn ang="0">
                <a:pos x="connsiteX1" y="connsiteY1"/>
              </a:cxn>
              <a:cxn ang="0">
                <a:pos x="connsiteX2" y="connsiteY2"/>
              </a:cxn>
              <a:cxn ang="0">
                <a:pos x="connsiteX3" y="connsiteY3"/>
              </a:cxn>
            </a:cxnLst>
            <a:rect l="l" t="t" r="r" b="b"/>
            <a:pathLst>
              <a:path w="2076994" h="1985555">
                <a:moveTo>
                  <a:pt x="0" y="0"/>
                </a:moveTo>
                <a:lnTo>
                  <a:pt x="2076994" y="0"/>
                </a:lnTo>
                <a:lnTo>
                  <a:pt x="2076994" y="1985555"/>
                </a:lnTo>
                <a:lnTo>
                  <a:pt x="0" y="1985555"/>
                </a:lnTo>
                <a:close/>
              </a:path>
            </a:pathLst>
          </a:custGeom>
        </p:spPr>
        <p:txBody>
          <a:bodyPr wrap="square">
            <a:noAutofit/>
          </a:bodyPr>
          <a:lstStyle/>
          <a:p>
            <a:endParaRPr lang="en-US"/>
          </a:p>
        </p:txBody>
      </p:sp>
      <p:sp>
        <p:nvSpPr>
          <p:cNvPr id="14" name="Picture Placeholder 13"/>
          <p:cNvSpPr>
            <a:spLocks noGrp="1"/>
          </p:cNvSpPr>
          <p:nvPr>
            <p:ph type="pic" sz="quarter" idx="12"/>
          </p:nvPr>
        </p:nvSpPr>
        <p:spPr>
          <a:xfrm>
            <a:off x="8386354" y="4820194"/>
            <a:ext cx="2076994" cy="2037805"/>
          </a:xfrm>
          <a:custGeom>
            <a:avLst/>
            <a:gdLst>
              <a:gd name="connsiteX0" fmla="*/ 0 w 2076994"/>
              <a:gd name="connsiteY0" fmla="*/ 0 h 992778"/>
              <a:gd name="connsiteX1" fmla="*/ 2076994 w 2076994"/>
              <a:gd name="connsiteY1" fmla="*/ 0 h 992778"/>
              <a:gd name="connsiteX2" fmla="*/ 2076994 w 2076994"/>
              <a:gd name="connsiteY2" fmla="*/ 992778 h 992778"/>
              <a:gd name="connsiteX3" fmla="*/ 0 w 2076994"/>
              <a:gd name="connsiteY3" fmla="*/ 992778 h 992778"/>
            </a:gdLst>
            <a:ahLst/>
            <a:cxnLst>
              <a:cxn ang="0">
                <a:pos x="connsiteX0" y="connsiteY0"/>
              </a:cxn>
              <a:cxn ang="0">
                <a:pos x="connsiteX1" y="connsiteY1"/>
              </a:cxn>
              <a:cxn ang="0">
                <a:pos x="connsiteX2" y="connsiteY2"/>
              </a:cxn>
              <a:cxn ang="0">
                <a:pos x="connsiteX3" y="connsiteY3"/>
              </a:cxn>
            </a:cxnLst>
            <a:rect l="l" t="t" r="r" b="b"/>
            <a:pathLst>
              <a:path w="2076994" h="992778">
                <a:moveTo>
                  <a:pt x="0" y="0"/>
                </a:moveTo>
                <a:lnTo>
                  <a:pt x="2076994" y="0"/>
                </a:lnTo>
                <a:lnTo>
                  <a:pt x="2076994" y="992778"/>
                </a:lnTo>
                <a:lnTo>
                  <a:pt x="0" y="992778"/>
                </a:lnTo>
                <a:close/>
              </a:path>
            </a:pathLst>
          </a:custGeom>
        </p:spPr>
        <p:txBody>
          <a:bodyPr wrap="square">
            <a:noAutofit/>
          </a:body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181850" y="0"/>
            <a:ext cx="5010150" cy="6858000"/>
          </a:xfrm>
          <a:prstGeom prst="rect">
            <a:avLst/>
          </a:prstGeom>
        </p:spPr>
        <p:txBody>
          <a:body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27314" y="1640115"/>
            <a:ext cx="5050972" cy="2148115"/>
          </a:xfrm>
          <a:custGeom>
            <a:avLst/>
            <a:gdLst>
              <a:gd name="connsiteX0" fmla="*/ 0 w 5050972"/>
              <a:gd name="connsiteY0" fmla="*/ 0 h 2148115"/>
              <a:gd name="connsiteX1" fmla="*/ 5050972 w 5050972"/>
              <a:gd name="connsiteY1" fmla="*/ 0 h 2148115"/>
              <a:gd name="connsiteX2" fmla="*/ 5050972 w 5050972"/>
              <a:gd name="connsiteY2" fmla="*/ 2148115 h 2148115"/>
              <a:gd name="connsiteX3" fmla="*/ 0 w 5050972"/>
              <a:gd name="connsiteY3" fmla="*/ 2148115 h 2148115"/>
            </a:gdLst>
            <a:ahLst/>
            <a:cxnLst>
              <a:cxn ang="0">
                <a:pos x="connsiteX0" y="connsiteY0"/>
              </a:cxn>
              <a:cxn ang="0">
                <a:pos x="connsiteX1" y="connsiteY1"/>
              </a:cxn>
              <a:cxn ang="0">
                <a:pos x="connsiteX2" y="connsiteY2"/>
              </a:cxn>
              <a:cxn ang="0">
                <a:pos x="connsiteX3" y="connsiteY3"/>
              </a:cxn>
            </a:cxnLst>
            <a:rect l="l" t="t" r="r" b="b"/>
            <a:pathLst>
              <a:path w="5050972" h="2148115">
                <a:moveTo>
                  <a:pt x="0" y="0"/>
                </a:moveTo>
                <a:lnTo>
                  <a:pt x="5050972" y="0"/>
                </a:lnTo>
                <a:lnTo>
                  <a:pt x="5050972" y="2148115"/>
                </a:lnTo>
                <a:lnTo>
                  <a:pt x="0" y="2148115"/>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6313716" y="1640114"/>
            <a:ext cx="5050972" cy="2148115"/>
          </a:xfrm>
          <a:custGeom>
            <a:avLst/>
            <a:gdLst>
              <a:gd name="connsiteX0" fmla="*/ 0 w 5050972"/>
              <a:gd name="connsiteY0" fmla="*/ 0 h 2148115"/>
              <a:gd name="connsiteX1" fmla="*/ 5050972 w 5050972"/>
              <a:gd name="connsiteY1" fmla="*/ 0 h 2148115"/>
              <a:gd name="connsiteX2" fmla="*/ 5050972 w 5050972"/>
              <a:gd name="connsiteY2" fmla="*/ 2148115 h 2148115"/>
              <a:gd name="connsiteX3" fmla="*/ 0 w 5050972"/>
              <a:gd name="connsiteY3" fmla="*/ 2148115 h 2148115"/>
            </a:gdLst>
            <a:ahLst/>
            <a:cxnLst>
              <a:cxn ang="0">
                <a:pos x="connsiteX0" y="connsiteY0"/>
              </a:cxn>
              <a:cxn ang="0">
                <a:pos x="connsiteX1" y="connsiteY1"/>
              </a:cxn>
              <a:cxn ang="0">
                <a:pos x="connsiteX2" y="connsiteY2"/>
              </a:cxn>
              <a:cxn ang="0">
                <a:pos x="connsiteX3" y="connsiteY3"/>
              </a:cxn>
            </a:cxnLst>
            <a:rect l="l" t="t" r="r" b="b"/>
            <a:pathLst>
              <a:path w="5050972" h="2148115">
                <a:moveTo>
                  <a:pt x="0" y="0"/>
                </a:moveTo>
                <a:lnTo>
                  <a:pt x="5050972" y="0"/>
                </a:lnTo>
                <a:lnTo>
                  <a:pt x="5050972" y="2148115"/>
                </a:lnTo>
                <a:lnTo>
                  <a:pt x="0" y="2148115"/>
                </a:lnTo>
                <a:close/>
              </a:path>
            </a:pathLst>
          </a:custGeom>
        </p:spPr>
        <p:txBody>
          <a:bodyPr wrap="square">
            <a:noAutofit/>
          </a:body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677228" y="2457450"/>
            <a:ext cx="2657021" cy="2472195"/>
          </a:xfrm>
          <a:custGeom>
            <a:avLst/>
            <a:gdLst>
              <a:gd name="connsiteX0" fmla="*/ 0 w 2380342"/>
              <a:gd name="connsiteY0" fmla="*/ 0 h 3497943"/>
              <a:gd name="connsiteX1" fmla="*/ 2380342 w 2380342"/>
              <a:gd name="connsiteY1" fmla="*/ 0 h 3497943"/>
              <a:gd name="connsiteX2" fmla="*/ 2380342 w 2380342"/>
              <a:gd name="connsiteY2" fmla="*/ 3497943 h 3497943"/>
              <a:gd name="connsiteX3" fmla="*/ 0 w 2380342"/>
              <a:gd name="connsiteY3" fmla="*/ 3497943 h 3497943"/>
            </a:gdLst>
            <a:ahLst/>
            <a:cxnLst>
              <a:cxn ang="0">
                <a:pos x="connsiteX0" y="connsiteY0"/>
              </a:cxn>
              <a:cxn ang="0">
                <a:pos x="connsiteX1" y="connsiteY1"/>
              </a:cxn>
              <a:cxn ang="0">
                <a:pos x="connsiteX2" y="connsiteY2"/>
              </a:cxn>
              <a:cxn ang="0">
                <a:pos x="connsiteX3" y="connsiteY3"/>
              </a:cxn>
            </a:cxnLst>
            <a:rect l="l" t="t" r="r" b="b"/>
            <a:pathLst>
              <a:path w="2380342" h="3497943">
                <a:moveTo>
                  <a:pt x="0" y="0"/>
                </a:moveTo>
                <a:lnTo>
                  <a:pt x="2380342" y="0"/>
                </a:lnTo>
                <a:lnTo>
                  <a:pt x="2380342" y="3497943"/>
                </a:lnTo>
                <a:lnTo>
                  <a:pt x="0" y="3497943"/>
                </a:lnTo>
                <a:close/>
              </a:path>
            </a:pathLst>
          </a:custGeom>
        </p:spPr>
        <p:txBody>
          <a:bodyPr wrap="square">
            <a:noAutofit/>
          </a:bodyPr>
          <a:lstStyle/>
          <a:p>
            <a:endParaRPr lang="en-US"/>
          </a:p>
        </p:txBody>
      </p:sp>
      <p:sp>
        <p:nvSpPr>
          <p:cNvPr id="3" name="Picture Placeholder 5"/>
          <p:cNvSpPr>
            <a:spLocks noGrp="1"/>
          </p:cNvSpPr>
          <p:nvPr>
            <p:ph type="pic" sz="quarter" idx="11"/>
          </p:nvPr>
        </p:nvSpPr>
        <p:spPr>
          <a:xfrm>
            <a:off x="7572828" y="2457450"/>
            <a:ext cx="2657021" cy="2472195"/>
          </a:xfrm>
          <a:custGeom>
            <a:avLst/>
            <a:gdLst>
              <a:gd name="connsiteX0" fmla="*/ 0 w 2380342"/>
              <a:gd name="connsiteY0" fmla="*/ 0 h 3497943"/>
              <a:gd name="connsiteX1" fmla="*/ 2380342 w 2380342"/>
              <a:gd name="connsiteY1" fmla="*/ 0 h 3497943"/>
              <a:gd name="connsiteX2" fmla="*/ 2380342 w 2380342"/>
              <a:gd name="connsiteY2" fmla="*/ 3497943 h 3497943"/>
              <a:gd name="connsiteX3" fmla="*/ 0 w 2380342"/>
              <a:gd name="connsiteY3" fmla="*/ 3497943 h 3497943"/>
            </a:gdLst>
            <a:ahLst/>
            <a:cxnLst>
              <a:cxn ang="0">
                <a:pos x="connsiteX0" y="connsiteY0"/>
              </a:cxn>
              <a:cxn ang="0">
                <a:pos x="connsiteX1" y="connsiteY1"/>
              </a:cxn>
              <a:cxn ang="0">
                <a:pos x="connsiteX2" y="connsiteY2"/>
              </a:cxn>
              <a:cxn ang="0">
                <a:pos x="connsiteX3" y="connsiteY3"/>
              </a:cxn>
            </a:cxnLst>
            <a:rect l="l" t="t" r="r" b="b"/>
            <a:pathLst>
              <a:path w="2380342" h="3497943">
                <a:moveTo>
                  <a:pt x="0" y="0"/>
                </a:moveTo>
                <a:lnTo>
                  <a:pt x="2380342" y="0"/>
                </a:lnTo>
                <a:lnTo>
                  <a:pt x="2380342" y="3497943"/>
                </a:lnTo>
                <a:lnTo>
                  <a:pt x="0" y="3497943"/>
                </a:lnTo>
                <a:close/>
              </a:path>
            </a:pathLst>
          </a:custGeom>
        </p:spPr>
        <p:txBody>
          <a:bodyPr wrap="square">
            <a:noAutofit/>
          </a:bodyPr>
          <a:lstStyle/>
          <a:p>
            <a:endParaRPr lang="en-US"/>
          </a:p>
        </p:txBody>
      </p:sp>
      <p:sp>
        <p:nvSpPr>
          <p:cNvPr id="4" name="Picture Placeholder 5"/>
          <p:cNvSpPr>
            <a:spLocks noGrp="1"/>
          </p:cNvSpPr>
          <p:nvPr>
            <p:ph type="pic" sz="quarter" idx="12"/>
          </p:nvPr>
        </p:nvSpPr>
        <p:spPr>
          <a:xfrm>
            <a:off x="10468428" y="2457450"/>
            <a:ext cx="2657021" cy="2472195"/>
          </a:xfrm>
          <a:custGeom>
            <a:avLst/>
            <a:gdLst>
              <a:gd name="connsiteX0" fmla="*/ 0 w 2380342"/>
              <a:gd name="connsiteY0" fmla="*/ 0 h 3497943"/>
              <a:gd name="connsiteX1" fmla="*/ 2380342 w 2380342"/>
              <a:gd name="connsiteY1" fmla="*/ 0 h 3497943"/>
              <a:gd name="connsiteX2" fmla="*/ 2380342 w 2380342"/>
              <a:gd name="connsiteY2" fmla="*/ 3497943 h 3497943"/>
              <a:gd name="connsiteX3" fmla="*/ 0 w 2380342"/>
              <a:gd name="connsiteY3" fmla="*/ 3497943 h 3497943"/>
            </a:gdLst>
            <a:ahLst/>
            <a:cxnLst>
              <a:cxn ang="0">
                <a:pos x="connsiteX0" y="connsiteY0"/>
              </a:cxn>
              <a:cxn ang="0">
                <a:pos x="connsiteX1" y="connsiteY1"/>
              </a:cxn>
              <a:cxn ang="0">
                <a:pos x="connsiteX2" y="connsiteY2"/>
              </a:cxn>
              <a:cxn ang="0">
                <a:pos x="connsiteX3" y="connsiteY3"/>
              </a:cxn>
            </a:cxnLst>
            <a:rect l="l" t="t" r="r" b="b"/>
            <a:pathLst>
              <a:path w="2380342" h="3497943">
                <a:moveTo>
                  <a:pt x="0" y="0"/>
                </a:moveTo>
                <a:lnTo>
                  <a:pt x="2380342" y="0"/>
                </a:lnTo>
                <a:lnTo>
                  <a:pt x="2380342" y="3497943"/>
                </a:lnTo>
                <a:lnTo>
                  <a:pt x="0" y="3497943"/>
                </a:lnTo>
                <a:close/>
              </a:path>
            </a:pathLst>
          </a:custGeom>
        </p:spPr>
        <p:txBody>
          <a:bodyPr wrap="square">
            <a:noAutofit/>
          </a:bodyPr>
          <a:lstStyle/>
          <a:p>
            <a:endParaRPr lang="en-US"/>
          </a:p>
        </p:txBody>
      </p:sp>
      <p:sp>
        <p:nvSpPr>
          <p:cNvPr id="5" name="Picture Placeholder 5"/>
          <p:cNvSpPr>
            <a:spLocks noGrp="1"/>
          </p:cNvSpPr>
          <p:nvPr>
            <p:ph type="pic" sz="quarter" idx="13"/>
          </p:nvPr>
        </p:nvSpPr>
        <p:spPr>
          <a:xfrm>
            <a:off x="4677228" y="5162550"/>
            <a:ext cx="2657021" cy="2472195"/>
          </a:xfrm>
          <a:custGeom>
            <a:avLst/>
            <a:gdLst>
              <a:gd name="connsiteX0" fmla="*/ 0 w 2380342"/>
              <a:gd name="connsiteY0" fmla="*/ 0 h 3497943"/>
              <a:gd name="connsiteX1" fmla="*/ 2380342 w 2380342"/>
              <a:gd name="connsiteY1" fmla="*/ 0 h 3497943"/>
              <a:gd name="connsiteX2" fmla="*/ 2380342 w 2380342"/>
              <a:gd name="connsiteY2" fmla="*/ 3497943 h 3497943"/>
              <a:gd name="connsiteX3" fmla="*/ 0 w 2380342"/>
              <a:gd name="connsiteY3" fmla="*/ 3497943 h 3497943"/>
            </a:gdLst>
            <a:ahLst/>
            <a:cxnLst>
              <a:cxn ang="0">
                <a:pos x="connsiteX0" y="connsiteY0"/>
              </a:cxn>
              <a:cxn ang="0">
                <a:pos x="connsiteX1" y="connsiteY1"/>
              </a:cxn>
              <a:cxn ang="0">
                <a:pos x="connsiteX2" y="connsiteY2"/>
              </a:cxn>
              <a:cxn ang="0">
                <a:pos x="connsiteX3" y="connsiteY3"/>
              </a:cxn>
            </a:cxnLst>
            <a:rect l="l" t="t" r="r" b="b"/>
            <a:pathLst>
              <a:path w="2380342" h="3497943">
                <a:moveTo>
                  <a:pt x="0" y="0"/>
                </a:moveTo>
                <a:lnTo>
                  <a:pt x="2380342" y="0"/>
                </a:lnTo>
                <a:lnTo>
                  <a:pt x="2380342" y="3497943"/>
                </a:lnTo>
                <a:lnTo>
                  <a:pt x="0" y="3497943"/>
                </a:lnTo>
                <a:close/>
              </a:path>
            </a:pathLst>
          </a:custGeom>
        </p:spPr>
        <p:txBody>
          <a:bodyPr wrap="square">
            <a:noAutofit/>
          </a:bodyPr>
          <a:lstStyle/>
          <a:p>
            <a:endParaRPr lang="en-US"/>
          </a:p>
        </p:txBody>
      </p:sp>
      <p:sp>
        <p:nvSpPr>
          <p:cNvPr id="7" name="Picture Placeholder 5"/>
          <p:cNvSpPr>
            <a:spLocks noGrp="1"/>
          </p:cNvSpPr>
          <p:nvPr>
            <p:ph type="pic" sz="quarter" idx="14"/>
          </p:nvPr>
        </p:nvSpPr>
        <p:spPr>
          <a:xfrm>
            <a:off x="7572828" y="5162550"/>
            <a:ext cx="2657021" cy="2472195"/>
          </a:xfrm>
          <a:custGeom>
            <a:avLst/>
            <a:gdLst>
              <a:gd name="connsiteX0" fmla="*/ 0 w 2380342"/>
              <a:gd name="connsiteY0" fmla="*/ 0 h 3497943"/>
              <a:gd name="connsiteX1" fmla="*/ 2380342 w 2380342"/>
              <a:gd name="connsiteY1" fmla="*/ 0 h 3497943"/>
              <a:gd name="connsiteX2" fmla="*/ 2380342 w 2380342"/>
              <a:gd name="connsiteY2" fmla="*/ 3497943 h 3497943"/>
              <a:gd name="connsiteX3" fmla="*/ 0 w 2380342"/>
              <a:gd name="connsiteY3" fmla="*/ 3497943 h 3497943"/>
            </a:gdLst>
            <a:ahLst/>
            <a:cxnLst>
              <a:cxn ang="0">
                <a:pos x="connsiteX0" y="connsiteY0"/>
              </a:cxn>
              <a:cxn ang="0">
                <a:pos x="connsiteX1" y="connsiteY1"/>
              </a:cxn>
              <a:cxn ang="0">
                <a:pos x="connsiteX2" y="connsiteY2"/>
              </a:cxn>
              <a:cxn ang="0">
                <a:pos x="connsiteX3" y="connsiteY3"/>
              </a:cxn>
            </a:cxnLst>
            <a:rect l="l" t="t" r="r" b="b"/>
            <a:pathLst>
              <a:path w="2380342" h="3497943">
                <a:moveTo>
                  <a:pt x="0" y="0"/>
                </a:moveTo>
                <a:lnTo>
                  <a:pt x="2380342" y="0"/>
                </a:lnTo>
                <a:lnTo>
                  <a:pt x="2380342" y="3497943"/>
                </a:lnTo>
                <a:lnTo>
                  <a:pt x="0" y="3497943"/>
                </a:lnTo>
                <a:close/>
              </a:path>
            </a:pathLst>
          </a:custGeom>
        </p:spPr>
        <p:txBody>
          <a:bodyPr wrap="square">
            <a:noAutofit/>
          </a:bodyPr>
          <a:lstStyle/>
          <a:p>
            <a:endParaRPr lang="en-US"/>
          </a:p>
        </p:txBody>
      </p:sp>
      <p:sp>
        <p:nvSpPr>
          <p:cNvPr id="8" name="Picture Placeholder 5"/>
          <p:cNvSpPr>
            <a:spLocks noGrp="1"/>
          </p:cNvSpPr>
          <p:nvPr>
            <p:ph type="pic" sz="quarter" idx="15"/>
          </p:nvPr>
        </p:nvSpPr>
        <p:spPr>
          <a:xfrm>
            <a:off x="10468428" y="5162550"/>
            <a:ext cx="2657021" cy="2472195"/>
          </a:xfrm>
          <a:custGeom>
            <a:avLst/>
            <a:gdLst>
              <a:gd name="connsiteX0" fmla="*/ 0 w 2380342"/>
              <a:gd name="connsiteY0" fmla="*/ 0 h 3497943"/>
              <a:gd name="connsiteX1" fmla="*/ 2380342 w 2380342"/>
              <a:gd name="connsiteY1" fmla="*/ 0 h 3497943"/>
              <a:gd name="connsiteX2" fmla="*/ 2380342 w 2380342"/>
              <a:gd name="connsiteY2" fmla="*/ 3497943 h 3497943"/>
              <a:gd name="connsiteX3" fmla="*/ 0 w 2380342"/>
              <a:gd name="connsiteY3" fmla="*/ 3497943 h 3497943"/>
            </a:gdLst>
            <a:ahLst/>
            <a:cxnLst>
              <a:cxn ang="0">
                <a:pos x="connsiteX0" y="connsiteY0"/>
              </a:cxn>
              <a:cxn ang="0">
                <a:pos x="connsiteX1" y="connsiteY1"/>
              </a:cxn>
              <a:cxn ang="0">
                <a:pos x="connsiteX2" y="connsiteY2"/>
              </a:cxn>
              <a:cxn ang="0">
                <a:pos x="connsiteX3" y="connsiteY3"/>
              </a:cxn>
            </a:cxnLst>
            <a:rect l="l" t="t" r="r" b="b"/>
            <a:pathLst>
              <a:path w="2380342" h="3497943">
                <a:moveTo>
                  <a:pt x="0" y="0"/>
                </a:moveTo>
                <a:lnTo>
                  <a:pt x="2380342" y="0"/>
                </a:lnTo>
                <a:lnTo>
                  <a:pt x="2380342" y="3497943"/>
                </a:lnTo>
                <a:lnTo>
                  <a:pt x="0" y="3497943"/>
                </a:lnTo>
                <a:close/>
              </a:path>
            </a:pathLst>
          </a:custGeom>
        </p:spPr>
        <p:txBody>
          <a:bodyPr wrap="square">
            <a:noAutofit/>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6" name="Freeform 5"/>
          <p:cNvSpPr>
            <a:spLocks noGrp="1"/>
          </p:cNvSpPr>
          <p:nvPr>
            <p:ph type="pic" sz="quarter" idx="10"/>
          </p:nvPr>
        </p:nvSpPr>
        <p:spPr>
          <a:xfrm>
            <a:off x="4726546" y="1853147"/>
            <a:ext cx="3090930" cy="3090929"/>
          </a:xfrm>
          <a:custGeom>
            <a:avLst/>
            <a:gdLst>
              <a:gd name="connsiteX0" fmla="*/ 0 w 3090930"/>
              <a:gd name="connsiteY0" fmla="*/ 0 h 3090929"/>
              <a:gd name="connsiteX1" fmla="*/ 3090930 w 3090930"/>
              <a:gd name="connsiteY1" fmla="*/ 0 h 3090929"/>
              <a:gd name="connsiteX2" fmla="*/ 3090930 w 3090930"/>
              <a:gd name="connsiteY2" fmla="*/ 3090929 h 3090929"/>
              <a:gd name="connsiteX3" fmla="*/ 0 w 3090930"/>
              <a:gd name="connsiteY3" fmla="*/ 3090929 h 3090929"/>
            </a:gdLst>
            <a:ahLst/>
            <a:cxnLst>
              <a:cxn ang="0">
                <a:pos x="connsiteX0" y="connsiteY0"/>
              </a:cxn>
              <a:cxn ang="0">
                <a:pos x="connsiteX1" y="connsiteY1"/>
              </a:cxn>
              <a:cxn ang="0">
                <a:pos x="connsiteX2" y="connsiteY2"/>
              </a:cxn>
              <a:cxn ang="0">
                <a:pos x="connsiteX3" y="connsiteY3"/>
              </a:cxn>
            </a:cxnLst>
            <a:rect l="l" t="t" r="r" b="b"/>
            <a:pathLst>
              <a:path w="3090930" h="3090929">
                <a:moveTo>
                  <a:pt x="0" y="0"/>
                </a:moveTo>
                <a:lnTo>
                  <a:pt x="3090930" y="0"/>
                </a:lnTo>
                <a:lnTo>
                  <a:pt x="3090930" y="3090929"/>
                </a:lnTo>
                <a:lnTo>
                  <a:pt x="0" y="3090929"/>
                </a:lnTo>
                <a:close/>
              </a:path>
            </a:pathLst>
          </a:custGeom>
        </p:spPr>
        <p:txBody>
          <a:bodyPr wrap="square">
            <a:noAutofit/>
          </a:body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990600" y="1066800"/>
            <a:ext cx="4191000" cy="46863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6083300" y="0"/>
            <a:ext cx="61087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1600200" y="0"/>
            <a:ext cx="48958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3619500"/>
            <a:ext cx="12192000" cy="3238500"/>
          </a:xfrm>
          <a:prstGeom prst="rect">
            <a:avLst/>
          </a:prstGeom>
        </p:spPr>
        <p:txBody>
          <a:body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3409950"/>
          </a:xfrm>
          <a:prstGeom prst="rect">
            <a:avLst/>
          </a:prstGeom>
        </p:spPr>
        <p:txBody>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66750" y="685800"/>
            <a:ext cx="4895850" cy="2762250"/>
          </a:xfrm>
          <a:prstGeom prst="rect">
            <a:avLst/>
          </a:prstGeom>
        </p:spPr>
        <p:txBody>
          <a:bodyPr/>
          <a:lstStyle/>
          <a:p>
            <a:endParaRPr lang="en-US"/>
          </a:p>
        </p:txBody>
      </p:sp>
      <p:sp>
        <p:nvSpPr>
          <p:cNvPr id="5" name="Picture Placeholder 2"/>
          <p:cNvSpPr>
            <a:spLocks noGrp="1"/>
          </p:cNvSpPr>
          <p:nvPr>
            <p:ph type="pic" sz="quarter" idx="11"/>
          </p:nvPr>
        </p:nvSpPr>
        <p:spPr>
          <a:xfrm>
            <a:off x="5562600" y="3448050"/>
            <a:ext cx="4895850" cy="2762250"/>
          </a:xfrm>
          <a:prstGeom prst="rect">
            <a:avLst/>
          </a:prstGeom>
        </p:spPr>
        <p:txBody>
          <a:body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1"/>
            <a:ext cx="10128738" cy="4698609"/>
          </a:xfrm>
          <a:custGeom>
            <a:avLst/>
            <a:gdLst>
              <a:gd name="connsiteX0" fmla="*/ 0 w 10128738"/>
              <a:gd name="connsiteY0" fmla="*/ 0 h 4698609"/>
              <a:gd name="connsiteX1" fmla="*/ 10128738 w 10128738"/>
              <a:gd name="connsiteY1" fmla="*/ 0 h 4698609"/>
              <a:gd name="connsiteX2" fmla="*/ 10128738 w 10128738"/>
              <a:gd name="connsiteY2" fmla="*/ 4698609 h 4698609"/>
              <a:gd name="connsiteX3" fmla="*/ 0 w 10128738"/>
              <a:gd name="connsiteY3" fmla="*/ 4698609 h 4698609"/>
            </a:gdLst>
            <a:ahLst/>
            <a:cxnLst>
              <a:cxn ang="0">
                <a:pos x="connsiteX0" y="connsiteY0"/>
              </a:cxn>
              <a:cxn ang="0">
                <a:pos x="connsiteX1" y="connsiteY1"/>
              </a:cxn>
              <a:cxn ang="0">
                <a:pos x="connsiteX2" y="connsiteY2"/>
              </a:cxn>
              <a:cxn ang="0">
                <a:pos x="connsiteX3" y="connsiteY3"/>
              </a:cxn>
            </a:cxnLst>
            <a:rect l="l" t="t" r="r" b="b"/>
            <a:pathLst>
              <a:path w="10128738" h="4698609">
                <a:moveTo>
                  <a:pt x="0" y="0"/>
                </a:moveTo>
                <a:lnTo>
                  <a:pt x="10128738" y="0"/>
                </a:lnTo>
                <a:lnTo>
                  <a:pt x="10128738" y="4698609"/>
                </a:lnTo>
                <a:lnTo>
                  <a:pt x="0" y="4698609"/>
                </a:lnTo>
                <a:close/>
              </a:path>
            </a:pathLst>
          </a:custGeom>
        </p:spPr>
        <p:txBody>
          <a:bodyPr wrap="square">
            <a:noAutofit/>
          </a:body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2063262" y="0"/>
            <a:ext cx="10128738" cy="4698609"/>
          </a:xfrm>
          <a:custGeom>
            <a:avLst/>
            <a:gdLst>
              <a:gd name="connsiteX0" fmla="*/ 0 w 10128738"/>
              <a:gd name="connsiteY0" fmla="*/ 0 h 4698609"/>
              <a:gd name="connsiteX1" fmla="*/ 10128738 w 10128738"/>
              <a:gd name="connsiteY1" fmla="*/ 0 h 4698609"/>
              <a:gd name="connsiteX2" fmla="*/ 10128738 w 10128738"/>
              <a:gd name="connsiteY2" fmla="*/ 4698609 h 4698609"/>
              <a:gd name="connsiteX3" fmla="*/ 0 w 10128738"/>
              <a:gd name="connsiteY3" fmla="*/ 4698609 h 4698609"/>
            </a:gdLst>
            <a:ahLst/>
            <a:cxnLst>
              <a:cxn ang="0">
                <a:pos x="connsiteX0" y="connsiteY0"/>
              </a:cxn>
              <a:cxn ang="0">
                <a:pos x="connsiteX1" y="connsiteY1"/>
              </a:cxn>
              <a:cxn ang="0">
                <a:pos x="connsiteX2" y="connsiteY2"/>
              </a:cxn>
              <a:cxn ang="0">
                <a:pos x="connsiteX3" y="connsiteY3"/>
              </a:cxn>
            </a:cxnLst>
            <a:rect l="l" t="t" r="r" b="b"/>
            <a:pathLst>
              <a:path w="10128738" h="4698609">
                <a:moveTo>
                  <a:pt x="0" y="0"/>
                </a:moveTo>
                <a:lnTo>
                  <a:pt x="10128738" y="0"/>
                </a:lnTo>
                <a:lnTo>
                  <a:pt x="10128738" y="4698609"/>
                </a:lnTo>
                <a:lnTo>
                  <a:pt x="0" y="4698609"/>
                </a:lnTo>
                <a:close/>
              </a:path>
            </a:pathLst>
          </a:custGeom>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2063262" y="2159391"/>
            <a:ext cx="10128738" cy="4698609"/>
          </a:xfrm>
          <a:custGeom>
            <a:avLst/>
            <a:gdLst>
              <a:gd name="connsiteX0" fmla="*/ 0 w 10128738"/>
              <a:gd name="connsiteY0" fmla="*/ 0 h 4698609"/>
              <a:gd name="connsiteX1" fmla="*/ 10128738 w 10128738"/>
              <a:gd name="connsiteY1" fmla="*/ 0 h 4698609"/>
              <a:gd name="connsiteX2" fmla="*/ 10128738 w 10128738"/>
              <a:gd name="connsiteY2" fmla="*/ 4698609 h 4698609"/>
              <a:gd name="connsiteX3" fmla="*/ 0 w 10128738"/>
              <a:gd name="connsiteY3" fmla="*/ 4698609 h 4698609"/>
            </a:gdLst>
            <a:ahLst/>
            <a:cxnLst>
              <a:cxn ang="0">
                <a:pos x="connsiteX0" y="connsiteY0"/>
              </a:cxn>
              <a:cxn ang="0">
                <a:pos x="connsiteX1" y="connsiteY1"/>
              </a:cxn>
              <a:cxn ang="0">
                <a:pos x="connsiteX2" y="connsiteY2"/>
              </a:cxn>
              <a:cxn ang="0">
                <a:pos x="connsiteX3" y="connsiteY3"/>
              </a:cxn>
            </a:cxnLst>
            <a:rect l="l" t="t" r="r" b="b"/>
            <a:pathLst>
              <a:path w="10128738" h="4698609">
                <a:moveTo>
                  <a:pt x="0" y="0"/>
                </a:moveTo>
                <a:lnTo>
                  <a:pt x="10128738" y="0"/>
                </a:lnTo>
                <a:lnTo>
                  <a:pt x="10128738" y="4698609"/>
                </a:lnTo>
                <a:lnTo>
                  <a:pt x="0" y="4698609"/>
                </a:lnTo>
                <a:close/>
              </a:path>
            </a:pathLst>
          </a:custGeom>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stretch>
            <a:fillRect/>
          </a:stretch>
        </p:blipFill>
        <p:spPr>
          <a:xfrm>
            <a:off x="1066799" y="3416531"/>
            <a:ext cx="10058400" cy="6030254"/>
          </a:xfrm>
          <a:prstGeom prst="rect">
            <a:avLst/>
          </a:prstGeom>
          <a:effectLst/>
        </p:spPr>
      </p:pic>
      <p:sp>
        <p:nvSpPr>
          <p:cNvPr id="4" name="Picture Placeholder 2"/>
          <p:cNvSpPr>
            <a:spLocks noGrp="1"/>
          </p:cNvSpPr>
          <p:nvPr>
            <p:ph type="pic" sz="quarter" idx="12" hasCustomPrompt="1"/>
          </p:nvPr>
        </p:nvSpPr>
        <p:spPr>
          <a:xfrm>
            <a:off x="2278752" y="3889829"/>
            <a:ext cx="7725220" cy="4795158"/>
          </a:xfrm>
          <a:prstGeom prst="rect">
            <a:avLst/>
          </a:prstGeom>
          <a:no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0" y="2159391"/>
            <a:ext cx="10128738" cy="4698609"/>
          </a:xfrm>
          <a:custGeom>
            <a:avLst/>
            <a:gdLst>
              <a:gd name="connsiteX0" fmla="*/ 0 w 10128738"/>
              <a:gd name="connsiteY0" fmla="*/ 0 h 4698609"/>
              <a:gd name="connsiteX1" fmla="*/ 10128738 w 10128738"/>
              <a:gd name="connsiteY1" fmla="*/ 0 h 4698609"/>
              <a:gd name="connsiteX2" fmla="*/ 10128738 w 10128738"/>
              <a:gd name="connsiteY2" fmla="*/ 4698609 h 4698609"/>
              <a:gd name="connsiteX3" fmla="*/ 0 w 10128738"/>
              <a:gd name="connsiteY3" fmla="*/ 4698609 h 4698609"/>
            </a:gdLst>
            <a:ahLst/>
            <a:cxnLst>
              <a:cxn ang="0">
                <a:pos x="connsiteX0" y="connsiteY0"/>
              </a:cxn>
              <a:cxn ang="0">
                <a:pos x="connsiteX1" y="connsiteY1"/>
              </a:cxn>
              <a:cxn ang="0">
                <a:pos x="connsiteX2" y="connsiteY2"/>
              </a:cxn>
              <a:cxn ang="0">
                <a:pos x="connsiteX3" y="connsiteY3"/>
              </a:cxn>
            </a:cxnLst>
            <a:rect l="l" t="t" r="r" b="b"/>
            <a:pathLst>
              <a:path w="10128738" h="4698609">
                <a:moveTo>
                  <a:pt x="0" y="0"/>
                </a:moveTo>
                <a:lnTo>
                  <a:pt x="10128738" y="0"/>
                </a:lnTo>
                <a:lnTo>
                  <a:pt x="10128738" y="4698609"/>
                </a:lnTo>
                <a:lnTo>
                  <a:pt x="0" y="4698609"/>
                </a:lnTo>
                <a:close/>
              </a:path>
            </a:pathLst>
          </a:custGeom>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Picture Placeholder 1"/>
          <p:cNvSpPr>
            <a:spLocks noGrp="1"/>
          </p:cNvSpPr>
          <p:nvPr>
            <p:ph type="pic" sz="quarter" idx="10"/>
          </p:nvPr>
        </p:nvSpPr>
        <p:spPr>
          <a:xfrm>
            <a:off x="1005840" y="0"/>
            <a:ext cx="5699760" cy="6857999"/>
          </a:xfrm>
          <a:custGeom>
            <a:avLst/>
            <a:gdLst>
              <a:gd name="connsiteX0" fmla="*/ 0 w 10128738"/>
              <a:gd name="connsiteY0" fmla="*/ 0 h 4698609"/>
              <a:gd name="connsiteX1" fmla="*/ 10128738 w 10128738"/>
              <a:gd name="connsiteY1" fmla="*/ 0 h 4698609"/>
              <a:gd name="connsiteX2" fmla="*/ 10128738 w 10128738"/>
              <a:gd name="connsiteY2" fmla="*/ 4698609 h 4698609"/>
              <a:gd name="connsiteX3" fmla="*/ 0 w 10128738"/>
              <a:gd name="connsiteY3" fmla="*/ 4698609 h 4698609"/>
            </a:gdLst>
            <a:ahLst/>
            <a:cxnLst>
              <a:cxn ang="0">
                <a:pos x="connsiteX0" y="connsiteY0"/>
              </a:cxn>
              <a:cxn ang="0">
                <a:pos x="connsiteX1" y="connsiteY1"/>
              </a:cxn>
              <a:cxn ang="0">
                <a:pos x="connsiteX2" y="connsiteY2"/>
              </a:cxn>
              <a:cxn ang="0">
                <a:pos x="connsiteX3" y="connsiteY3"/>
              </a:cxn>
            </a:cxnLst>
            <a:rect l="l" t="t" r="r" b="b"/>
            <a:pathLst>
              <a:path w="10128738" h="4698609">
                <a:moveTo>
                  <a:pt x="0" y="0"/>
                </a:moveTo>
                <a:lnTo>
                  <a:pt x="10128738" y="0"/>
                </a:lnTo>
                <a:lnTo>
                  <a:pt x="10128738" y="4698609"/>
                </a:lnTo>
                <a:lnTo>
                  <a:pt x="0" y="4698609"/>
                </a:lnTo>
                <a:close/>
              </a:path>
            </a:pathLst>
          </a:custGeom>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190750" y="1485900"/>
            <a:ext cx="3962400" cy="3924300"/>
          </a:xfrm>
          <a:custGeom>
            <a:avLst/>
            <a:gdLst>
              <a:gd name="connsiteX0" fmla="*/ 0 w 7150608"/>
              <a:gd name="connsiteY0" fmla="*/ 0 h 6108192"/>
              <a:gd name="connsiteX1" fmla="*/ 7150608 w 7150608"/>
              <a:gd name="connsiteY1" fmla="*/ 0 h 6108192"/>
              <a:gd name="connsiteX2" fmla="*/ 7150608 w 7150608"/>
              <a:gd name="connsiteY2" fmla="*/ 6108192 h 6108192"/>
              <a:gd name="connsiteX3" fmla="*/ 0 w 7150608"/>
              <a:gd name="connsiteY3" fmla="*/ 6108192 h 6108192"/>
            </a:gdLst>
            <a:ahLst/>
            <a:cxnLst>
              <a:cxn ang="0">
                <a:pos x="connsiteX0" y="connsiteY0"/>
              </a:cxn>
              <a:cxn ang="0">
                <a:pos x="connsiteX1" y="connsiteY1"/>
              </a:cxn>
              <a:cxn ang="0">
                <a:pos x="connsiteX2" y="connsiteY2"/>
              </a:cxn>
              <a:cxn ang="0">
                <a:pos x="connsiteX3" y="connsiteY3"/>
              </a:cxn>
            </a:cxnLst>
            <a:rect l="l" t="t" r="r" b="b"/>
            <a:pathLst>
              <a:path w="7150608" h="6108192">
                <a:moveTo>
                  <a:pt x="0" y="0"/>
                </a:moveTo>
                <a:lnTo>
                  <a:pt x="7150608" y="0"/>
                </a:lnTo>
                <a:lnTo>
                  <a:pt x="7150608" y="6108192"/>
                </a:lnTo>
                <a:lnTo>
                  <a:pt x="0" y="6108192"/>
                </a:lnTo>
                <a:close/>
              </a:path>
            </a:pathLst>
          </a:custGeom>
        </p:spPr>
        <p:txBody>
          <a:bodyPr wrap="square">
            <a:noAutofit/>
          </a:body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858000" y="1123950"/>
            <a:ext cx="2857500" cy="4743450"/>
          </a:xfrm>
          <a:prstGeom prst="rect">
            <a:avLst/>
          </a:prstGeom>
        </p:spPr>
        <p:txBody>
          <a:bodyPr/>
          <a:lstStyle/>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333501"/>
            <a:ext cx="5185955" cy="4171949"/>
          </a:xfrm>
          <a:custGeom>
            <a:avLst/>
            <a:gdLst>
              <a:gd name="connsiteX0" fmla="*/ 0 w 5185954"/>
              <a:gd name="connsiteY0" fmla="*/ 0 h 6858000"/>
              <a:gd name="connsiteX1" fmla="*/ 5185954 w 5185954"/>
              <a:gd name="connsiteY1" fmla="*/ 0 h 6858000"/>
              <a:gd name="connsiteX2" fmla="*/ 5185954 w 5185954"/>
              <a:gd name="connsiteY2" fmla="*/ 6858000 h 6858000"/>
              <a:gd name="connsiteX3" fmla="*/ 0 w 51859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185954" h="6858000">
                <a:moveTo>
                  <a:pt x="0" y="0"/>
                </a:moveTo>
                <a:lnTo>
                  <a:pt x="5185954" y="0"/>
                </a:lnTo>
                <a:lnTo>
                  <a:pt x="5185954"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0" y="3543300"/>
            <a:ext cx="3810000" cy="3314700"/>
          </a:xfrm>
          <a:prstGeom prst="rect">
            <a:avLst/>
          </a:prstGeom>
        </p:spPr>
        <p:txBody>
          <a:bodyPr/>
          <a:lstStyle/>
          <a:p>
            <a:endParaRPr lang="en-US"/>
          </a:p>
        </p:txBody>
      </p:sp>
      <p:sp>
        <p:nvSpPr>
          <p:cNvPr id="5" name="Picture Placeholder 2"/>
          <p:cNvSpPr>
            <a:spLocks noGrp="1"/>
          </p:cNvSpPr>
          <p:nvPr>
            <p:ph type="pic" sz="quarter" idx="11"/>
          </p:nvPr>
        </p:nvSpPr>
        <p:spPr>
          <a:xfrm>
            <a:off x="0" y="0"/>
            <a:ext cx="3981450" cy="5086350"/>
          </a:xfrm>
          <a:prstGeom prst="rect">
            <a:avLst/>
          </a:prstGeom>
        </p:spPr>
        <p:txBody>
          <a:bodyPr/>
          <a:lstStyle/>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801854" y="0"/>
            <a:ext cx="5390147" cy="6858000"/>
          </a:xfrm>
          <a:custGeom>
            <a:avLst/>
            <a:gdLst>
              <a:gd name="connsiteX0" fmla="*/ 0 w 5390147"/>
              <a:gd name="connsiteY0" fmla="*/ 0 h 6858000"/>
              <a:gd name="connsiteX1" fmla="*/ 5390147 w 5390147"/>
              <a:gd name="connsiteY1" fmla="*/ 0 h 6858000"/>
              <a:gd name="connsiteX2" fmla="*/ 5390147 w 5390147"/>
              <a:gd name="connsiteY2" fmla="*/ 6858000 h 6858000"/>
              <a:gd name="connsiteX3" fmla="*/ 0 w 539014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390147" h="6858000">
                <a:moveTo>
                  <a:pt x="0" y="0"/>
                </a:moveTo>
                <a:lnTo>
                  <a:pt x="5390147" y="0"/>
                </a:lnTo>
                <a:lnTo>
                  <a:pt x="5390147"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3568700" cy="4470400"/>
          </a:xfrm>
          <a:prstGeom prst="rect">
            <a:avLst/>
          </a:prstGeom>
        </p:spPr>
        <p:txBody>
          <a:bodyPr/>
          <a:lstStyle/>
          <a:p>
            <a:endParaRPr lang="en-US"/>
          </a:p>
        </p:txBody>
      </p:sp>
      <p:sp>
        <p:nvSpPr>
          <p:cNvPr id="5" name="Picture Placeholder 2"/>
          <p:cNvSpPr>
            <a:spLocks noGrp="1"/>
          </p:cNvSpPr>
          <p:nvPr>
            <p:ph type="pic" sz="quarter" idx="11"/>
          </p:nvPr>
        </p:nvSpPr>
        <p:spPr>
          <a:xfrm>
            <a:off x="3886200" y="4025900"/>
            <a:ext cx="2336800" cy="2743200"/>
          </a:xfrm>
          <a:prstGeom prst="rect">
            <a:avLst/>
          </a:prstGeom>
        </p:spPr>
        <p:txBody>
          <a:bodyPr/>
          <a:lstStyle/>
          <a:p>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031789" y="0"/>
            <a:ext cx="3272590" cy="6858000"/>
          </a:xfrm>
          <a:custGeom>
            <a:avLst/>
            <a:gdLst>
              <a:gd name="connsiteX0" fmla="*/ 0 w 3272590"/>
              <a:gd name="connsiteY0" fmla="*/ 0 h 6858000"/>
              <a:gd name="connsiteX1" fmla="*/ 3272590 w 3272590"/>
              <a:gd name="connsiteY1" fmla="*/ 0 h 6858000"/>
              <a:gd name="connsiteX2" fmla="*/ 3272590 w 3272590"/>
              <a:gd name="connsiteY2" fmla="*/ 6858000 h 6858000"/>
              <a:gd name="connsiteX3" fmla="*/ 0 w 327259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272590" h="6858000">
                <a:moveTo>
                  <a:pt x="0" y="0"/>
                </a:moveTo>
                <a:lnTo>
                  <a:pt x="3272590" y="0"/>
                </a:lnTo>
                <a:lnTo>
                  <a:pt x="3272590" y="6858000"/>
                </a:lnTo>
                <a:lnTo>
                  <a:pt x="0" y="6858000"/>
                </a:lnTo>
                <a:close/>
              </a:path>
            </a:pathLst>
          </a:custGeom>
        </p:spPr>
        <p:txBody>
          <a:bodyPr wrap="square">
            <a:noAutofit/>
          </a:bodyPr>
          <a:lstStyle/>
          <a:p>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146884" y="0"/>
            <a:ext cx="3898232" cy="3429000"/>
          </a:xfrm>
          <a:custGeom>
            <a:avLst/>
            <a:gdLst>
              <a:gd name="connsiteX0" fmla="*/ 0 w 3898232"/>
              <a:gd name="connsiteY0" fmla="*/ 0 h 3429000"/>
              <a:gd name="connsiteX1" fmla="*/ 3898232 w 3898232"/>
              <a:gd name="connsiteY1" fmla="*/ 0 h 3429000"/>
              <a:gd name="connsiteX2" fmla="*/ 3898232 w 3898232"/>
              <a:gd name="connsiteY2" fmla="*/ 3429000 h 3429000"/>
              <a:gd name="connsiteX3" fmla="*/ 0 w 389823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98232" h="3429000">
                <a:moveTo>
                  <a:pt x="0" y="0"/>
                </a:moveTo>
                <a:lnTo>
                  <a:pt x="3898232" y="0"/>
                </a:lnTo>
                <a:lnTo>
                  <a:pt x="3898232" y="3429000"/>
                </a:lnTo>
                <a:lnTo>
                  <a:pt x="0" y="3429000"/>
                </a:lnTo>
                <a:close/>
              </a:path>
            </a:pathLst>
          </a:custGeom>
        </p:spPr>
        <p:txBody>
          <a:bodyPr wrap="square">
            <a:noAutofit/>
          </a:bodyPr>
          <a:lstStyle/>
          <a:p>
            <a:endParaRPr lang="en-US"/>
          </a:p>
        </p:txBody>
      </p:sp>
      <p:sp>
        <p:nvSpPr>
          <p:cNvPr id="12" name="Picture Placeholder 11"/>
          <p:cNvSpPr>
            <a:spLocks noGrp="1"/>
          </p:cNvSpPr>
          <p:nvPr>
            <p:ph type="pic" sz="quarter" idx="11"/>
          </p:nvPr>
        </p:nvSpPr>
        <p:spPr>
          <a:xfrm>
            <a:off x="8293768" y="1"/>
            <a:ext cx="3898232" cy="3429000"/>
          </a:xfrm>
          <a:custGeom>
            <a:avLst/>
            <a:gdLst>
              <a:gd name="connsiteX0" fmla="*/ 0 w 3898232"/>
              <a:gd name="connsiteY0" fmla="*/ 0 h 3429000"/>
              <a:gd name="connsiteX1" fmla="*/ 3898232 w 3898232"/>
              <a:gd name="connsiteY1" fmla="*/ 0 h 3429000"/>
              <a:gd name="connsiteX2" fmla="*/ 3898232 w 3898232"/>
              <a:gd name="connsiteY2" fmla="*/ 3429000 h 3429000"/>
              <a:gd name="connsiteX3" fmla="*/ 0 w 389823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98232" h="3429000">
                <a:moveTo>
                  <a:pt x="0" y="0"/>
                </a:moveTo>
                <a:lnTo>
                  <a:pt x="3898232" y="0"/>
                </a:lnTo>
                <a:lnTo>
                  <a:pt x="3898232" y="3429000"/>
                </a:lnTo>
                <a:lnTo>
                  <a:pt x="0" y="3429000"/>
                </a:lnTo>
                <a:close/>
              </a:path>
            </a:pathLst>
          </a:custGeom>
        </p:spPr>
        <p:txBody>
          <a:bodyPr wrap="square">
            <a:noAutofit/>
          </a:bodyPr>
          <a:lstStyle/>
          <a:p>
            <a:endParaRPr lang="en-US"/>
          </a:p>
        </p:txBody>
      </p:sp>
      <p:sp>
        <p:nvSpPr>
          <p:cNvPr id="15" name="Picture Placeholder 14"/>
          <p:cNvSpPr>
            <a:spLocks noGrp="1"/>
          </p:cNvSpPr>
          <p:nvPr>
            <p:ph type="pic" sz="quarter" idx="12"/>
          </p:nvPr>
        </p:nvSpPr>
        <p:spPr>
          <a:xfrm>
            <a:off x="4146884" y="3641559"/>
            <a:ext cx="3898232" cy="3216441"/>
          </a:xfrm>
          <a:custGeom>
            <a:avLst/>
            <a:gdLst>
              <a:gd name="connsiteX0" fmla="*/ 0 w 3898232"/>
              <a:gd name="connsiteY0" fmla="*/ 0 h 3216441"/>
              <a:gd name="connsiteX1" fmla="*/ 3898232 w 3898232"/>
              <a:gd name="connsiteY1" fmla="*/ 0 h 3216441"/>
              <a:gd name="connsiteX2" fmla="*/ 3898232 w 3898232"/>
              <a:gd name="connsiteY2" fmla="*/ 3216441 h 3216441"/>
              <a:gd name="connsiteX3" fmla="*/ 0 w 3898232"/>
              <a:gd name="connsiteY3" fmla="*/ 3216441 h 3216441"/>
            </a:gdLst>
            <a:ahLst/>
            <a:cxnLst>
              <a:cxn ang="0">
                <a:pos x="connsiteX0" y="connsiteY0"/>
              </a:cxn>
              <a:cxn ang="0">
                <a:pos x="connsiteX1" y="connsiteY1"/>
              </a:cxn>
              <a:cxn ang="0">
                <a:pos x="connsiteX2" y="connsiteY2"/>
              </a:cxn>
              <a:cxn ang="0">
                <a:pos x="connsiteX3" y="connsiteY3"/>
              </a:cxn>
            </a:cxnLst>
            <a:rect l="l" t="t" r="r" b="b"/>
            <a:pathLst>
              <a:path w="3898232" h="3216441">
                <a:moveTo>
                  <a:pt x="0" y="0"/>
                </a:moveTo>
                <a:lnTo>
                  <a:pt x="3898232" y="0"/>
                </a:lnTo>
                <a:lnTo>
                  <a:pt x="3898232" y="3216441"/>
                </a:lnTo>
                <a:lnTo>
                  <a:pt x="0" y="3216441"/>
                </a:lnTo>
                <a:close/>
              </a:path>
            </a:pathLst>
          </a:custGeom>
        </p:spPr>
        <p:txBody>
          <a:bodyPr wrap="square">
            <a:noAutofit/>
          </a:bodyPr>
          <a:lstStyle/>
          <a:p>
            <a:endParaRPr lang="en-US"/>
          </a:p>
        </p:txBody>
      </p:sp>
      <p:sp>
        <p:nvSpPr>
          <p:cNvPr id="18" name="Picture Placeholder 17"/>
          <p:cNvSpPr>
            <a:spLocks noGrp="1"/>
          </p:cNvSpPr>
          <p:nvPr>
            <p:ph type="pic" sz="quarter" idx="13"/>
          </p:nvPr>
        </p:nvSpPr>
        <p:spPr>
          <a:xfrm>
            <a:off x="8293768" y="3641558"/>
            <a:ext cx="3898232" cy="3216441"/>
          </a:xfrm>
          <a:custGeom>
            <a:avLst/>
            <a:gdLst>
              <a:gd name="connsiteX0" fmla="*/ 0 w 3898232"/>
              <a:gd name="connsiteY0" fmla="*/ 0 h 3216441"/>
              <a:gd name="connsiteX1" fmla="*/ 3898232 w 3898232"/>
              <a:gd name="connsiteY1" fmla="*/ 0 h 3216441"/>
              <a:gd name="connsiteX2" fmla="*/ 3898232 w 3898232"/>
              <a:gd name="connsiteY2" fmla="*/ 3216441 h 3216441"/>
              <a:gd name="connsiteX3" fmla="*/ 0 w 3898232"/>
              <a:gd name="connsiteY3" fmla="*/ 3216441 h 3216441"/>
            </a:gdLst>
            <a:ahLst/>
            <a:cxnLst>
              <a:cxn ang="0">
                <a:pos x="connsiteX0" y="connsiteY0"/>
              </a:cxn>
              <a:cxn ang="0">
                <a:pos x="connsiteX1" y="connsiteY1"/>
              </a:cxn>
              <a:cxn ang="0">
                <a:pos x="connsiteX2" y="connsiteY2"/>
              </a:cxn>
              <a:cxn ang="0">
                <a:pos x="connsiteX3" y="connsiteY3"/>
              </a:cxn>
            </a:cxnLst>
            <a:rect l="l" t="t" r="r" b="b"/>
            <a:pathLst>
              <a:path w="3898232" h="3216441">
                <a:moveTo>
                  <a:pt x="0" y="0"/>
                </a:moveTo>
                <a:lnTo>
                  <a:pt x="3898232" y="0"/>
                </a:lnTo>
                <a:lnTo>
                  <a:pt x="3898232" y="3216441"/>
                </a:lnTo>
                <a:lnTo>
                  <a:pt x="0" y="3216441"/>
                </a:lnTo>
                <a:close/>
              </a:path>
            </a:pathLst>
          </a:custGeom>
        </p:spPr>
        <p:txBody>
          <a:bodyPr wrap="square">
            <a:noAutofit/>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2_Custom Layout">
    <p:bg>
      <p:bgPr>
        <a:solidFill>
          <a:schemeClr val="bg1"/>
        </a:solidFill>
        <a:effectLst/>
      </p:bgPr>
    </p:bg>
    <p:spTree>
      <p:nvGrpSpPr>
        <p:cNvPr id="1" name=""/>
        <p:cNvGrpSpPr/>
        <p:nvPr/>
      </p:nvGrpSpPr>
      <p:grpSpPr>
        <a:xfrm>
          <a:off x="0" y="0"/>
          <a:ext cx="0" cy="0"/>
          <a:chOff x="0" y="0"/>
          <a:chExt cx="0" cy="0"/>
        </a:xfrm>
      </p:grpSpPr>
      <p:pic>
        <p:nvPicPr>
          <p:cNvPr id="3" name="Picture 2" descr="A hand holding a cell phone&#10;&#10;Description generated with very high confidence"/>
          <p:cNvPicPr>
            <a:picLocks noChangeAspect="1"/>
          </p:cNvPicPr>
          <p:nvPr userDrawn="1"/>
        </p:nvPicPr>
        <p:blipFill>
          <a:blip r:embed="rId2" cstate="screen"/>
          <a:stretch>
            <a:fillRect/>
          </a:stretch>
        </p:blipFill>
        <p:spPr>
          <a:xfrm>
            <a:off x="709280" y="1119068"/>
            <a:ext cx="4399340" cy="5738931"/>
          </a:xfrm>
          <a:prstGeom prst="rect">
            <a:avLst/>
          </a:prstGeom>
        </p:spPr>
      </p:pic>
      <p:sp>
        <p:nvSpPr>
          <p:cNvPr id="4" name="Picture Placeholder 3"/>
          <p:cNvSpPr>
            <a:spLocks noGrp="1"/>
          </p:cNvSpPr>
          <p:nvPr>
            <p:ph type="pic" sz="quarter" idx="10"/>
          </p:nvPr>
        </p:nvSpPr>
        <p:spPr>
          <a:xfrm>
            <a:off x="2438445" y="1698171"/>
            <a:ext cx="1916113" cy="3440567"/>
          </a:xfrm>
          <a:prstGeom prst="rect">
            <a:avLst/>
          </a:prstGeom>
        </p:spPr>
        <p:txBody>
          <a:bodyPr/>
          <a:lstStyle/>
          <a:p>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612773" y="2984499"/>
            <a:ext cx="4188327" cy="2473159"/>
          </a:xfrm>
          <a:custGeom>
            <a:avLst/>
            <a:gdLst>
              <a:gd name="connsiteX0" fmla="*/ 0 w 3288632"/>
              <a:gd name="connsiteY0" fmla="*/ 0 h 5301917"/>
              <a:gd name="connsiteX1" fmla="*/ 3288632 w 3288632"/>
              <a:gd name="connsiteY1" fmla="*/ 0 h 5301917"/>
              <a:gd name="connsiteX2" fmla="*/ 3288632 w 3288632"/>
              <a:gd name="connsiteY2" fmla="*/ 5301917 h 5301917"/>
              <a:gd name="connsiteX3" fmla="*/ 0 w 3288632"/>
              <a:gd name="connsiteY3" fmla="*/ 5301917 h 5301917"/>
            </a:gdLst>
            <a:ahLst/>
            <a:cxnLst>
              <a:cxn ang="0">
                <a:pos x="connsiteX0" y="connsiteY0"/>
              </a:cxn>
              <a:cxn ang="0">
                <a:pos x="connsiteX1" y="connsiteY1"/>
              </a:cxn>
              <a:cxn ang="0">
                <a:pos x="connsiteX2" y="connsiteY2"/>
              </a:cxn>
              <a:cxn ang="0">
                <a:pos x="connsiteX3" y="connsiteY3"/>
              </a:cxn>
            </a:cxnLst>
            <a:rect l="l" t="t" r="r" b="b"/>
            <a:pathLst>
              <a:path w="3288632" h="5301917">
                <a:moveTo>
                  <a:pt x="0" y="0"/>
                </a:moveTo>
                <a:lnTo>
                  <a:pt x="3288632" y="0"/>
                </a:lnTo>
                <a:lnTo>
                  <a:pt x="3288632" y="5301917"/>
                </a:lnTo>
                <a:lnTo>
                  <a:pt x="0" y="5301917"/>
                </a:lnTo>
                <a:close/>
              </a:path>
            </a:pathLst>
          </a:custGeom>
        </p:spPr>
        <p:txBody>
          <a:bodyPr wrap="square">
            <a:noAutofit/>
          </a:bodyPr>
          <a:lstStyle/>
          <a:p>
            <a:endParaRPr lang="en-US"/>
          </a:p>
        </p:txBody>
      </p:sp>
      <p:sp>
        <p:nvSpPr>
          <p:cNvPr id="3" name="Picture Placeholder 5"/>
          <p:cNvSpPr>
            <a:spLocks noGrp="1"/>
          </p:cNvSpPr>
          <p:nvPr>
            <p:ph type="pic" sz="quarter" idx="11"/>
          </p:nvPr>
        </p:nvSpPr>
        <p:spPr>
          <a:xfrm>
            <a:off x="977901" y="2082800"/>
            <a:ext cx="4114800" cy="3822700"/>
          </a:xfrm>
          <a:custGeom>
            <a:avLst/>
            <a:gdLst>
              <a:gd name="connsiteX0" fmla="*/ 0 w 3288632"/>
              <a:gd name="connsiteY0" fmla="*/ 0 h 5301917"/>
              <a:gd name="connsiteX1" fmla="*/ 3288632 w 3288632"/>
              <a:gd name="connsiteY1" fmla="*/ 0 h 5301917"/>
              <a:gd name="connsiteX2" fmla="*/ 3288632 w 3288632"/>
              <a:gd name="connsiteY2" fmla="*/ 5301917 h 5301917"/>
              <a:gd name="connsiteX3" fmla="*/ 0 w 3288632"/>
              <a:gd name="connsiteY3" fmla="*/ 5301917 h 5301917"/>
            </a:gdLst>
            <a:ahLst/>
            <a:cxnLst>
              <a:cxn ang="0">
                <a:pos x="connsiteX0" y="connsiteY0"/>
              </a:cxn>
              <a:cxn ang="0">
                <a:pos x="connsiteX1" y="connsiteY1"/>
              </a:cxn>
              <a:cxn ang="0">
                <a:pos x="connsiteX2" y="connsiteY2"/>
              </a:cxn>
              <a:cxn ang="0">
                <a:pos x="connsiteX3" y="connsiteY3"/>
              </a:cxn>
            </a:cxnLst>
            <a:rect l="l" t="t" r="r" b="b"/>
            <a:pathLst>
              <a:path w="3288632" h="5301917">
                <a:moveTo>
                  <a:pt x="0" y="0"/>
                </a:moveTo>
                <a:lnTo>
                  <a:pt x="3288632" y="0"/>
                </a:lnTo>
                <a:lnTo>
                  <a:pt x="3288632" y="5301917"/>
                </a:lnTo>
                <a:lnTo>
                  <a:pt x="0" y="5301917"/>
                </a:lnTo>
                <a:close/>
              </a:path>
            </a:pathLst>
          </a:custGeom>
        </p:spPr>
        <p:txBody>
          <a:bodyPr wrap="square">
            <a:noAutofit/>
          </a:bodyPr>
          <a:lstStyle/>
          <a:p>
            <a:endParaRPr lang="en-US"/>
          </a:p>
        </p:txBody>
      </p:sp>
      <p:sp>
        <p:nvSpPr>
          <p:cNvPr id="4" name="Picture Placeholder 5"/>
          <p:cNvSpPr>
            <a:spLocks noGrp="1"/>
          </p:cNvSpPr>
          <p:nvPr>
            <p:ph type="pic" sz="quarter" idx="12"/>
          </p:nvPr>
        </p:nvSpPr>
        <p:spPr>
          <a:xfrm>
            <a:off x="977902" y="376320"/>
            <a:ext cx="4114800" cy="1528679"/>
          </a:xfrm>
          <a:custGeom>
            <a:avLst/>
            <a:gdLst>
              <a:gd name="connsiteX0" fmla="*/ 0 w 3288632"/>
              <a:gd name="connsiteY0" fmla="*/ 0 h 5301917"/>
              <a:gd name="connsiteX1" fmla="*/ 3288632 w 3288632"/>
              <a:gd name="connsiteY1" fmla="*/ 0 h 5301917"/>
              <a:gd name="connsiteX2" fmla="*/ 3288632 w 3288632"/>
              <a:gd name="connsiteY2" fmla="*/ 5301917 h 5301917"/>
              <a:gd name="connsiteX3" fmla="*/ 0 w 3288632"/>
              <a:gd name="connsiteY3" fmla="*/ 5301917 h 5301917"/>
            </a:gdLst>
            <a:ahLst/>
            <a:cxnLst>
              <a:cxn ang="0">
                <a:pos x="connsiteX0" y="connsiteY0"/>
              </a:cxn>
              <a:cxn ang="0">
                <a:pos x="connsiteX1" y="connsiteY1"/>
              </a:cxn>
              <a:cxn ang="0">
                <a:pos x="connsiteX2" y="connsiteY2"/>
              </a:cxn>
              <a:cxn ang="0">
                <a:pos x="connsiteX3" y="connsiteY3"/>
              </a:cxn>
            </a:cxnLst>
            <a:rect l="l" t="t" r="r" b="b"/>
            <a:pathLst>
              <a:path w="3288632" h="5301917">
                <a:moveTo>
                  <a:pt x="0" y="0"/>
                </a:moveTo>
                <a:lnTo>
                  <a:pt x="3288632" y="0"/>
                </a:lnTo>
                <a:lnTo>
                  <a:pt x="3288632" y="5301917"/>
                </a:lnTo>
                <a:lnTo>
                  <a:pt x="0" y="5301917"/>
                </a:lnTo>
                <a:close/>
              </a:path>
            </a:pathLst>
          </a:custGeom>
        </p:spPr>
        <p:txBody>
          <a:bodyPr wrap="square">
            <a:noAutofit/>
          </a:bodyPr>
          <a:lstStyle/>
          <a:p>
            <a:endParaRPr lang="en-US"/>
          </a:p>
        </p:txBody>
      </p:sp>
      <p:sp>
        <p:nvSpPr>
          <p:cNvPr id="5" name="Picture Placeholder 5"/>
          <p:cNvSpPr>
            <a:spLocks noGrp="1"/>
          </p:cNvSpPr>
          <p:nvPr>
            <p:ph type="pic" sz="quarter" idx="13"/>
          </p:nvPr>
        </p:nvSpPr>
        <p:spPr>
          <a:xfrm>
            <a:off x="8064502" y="376320"/>
            <a:ext cx="1739898" cy="2366880"/>
          </a:xfrm>
          <a:custGeom>
            <a:avLst/>
            <a:gdLst>
              <a:gd name="connsiteX0" fmla="*/ 0 w 3288632"/>
              <a:gd name="connsiteY0" fmla="*/ 0 h 5301917"/>
              <a:gd name="connsiteX1" fmla="*/ 3288632 w 3288632"/>
              <a:gd name="connsiteY1" fmla="*/ 0 h 5301917"/>
              <a:gd name="connsiteX2" fmla="*/ 3288632 w 3288632"/>
              <a:gd name="connsiteY2" fmla="*/ 5301917 h 5301917"/>
              <a:gd name="connsiteX3" fmla="*/ 0 w 3288632"/>
              <a:gd name="connsiteY3" fmla="*/ 5301917 h 5301917"/>
            </a:gdLst>
            <a:ahLst/>
            <a:cxnLst>
              <a:cxn ang="0">
                <a:pos x="connsiteX0" y="connsiteY0"/>
              </a:cxn>
              <a:cxn ang="0">
                <a:pos x="connsiteX1" y="connsiteY1"/>
              </a:cxn>
              <a:cxn ang="0">
                <a:pos x="connsiteX2" y="connsiteY2"/>
              </a:cxn>
              <a:cxn ang="0">
                <a:pos x="connsiteX3" y="connsiteY3"/>
              </a:cxn>
            </a:cxnLst>
            <a:rect l="l" t="t" r="r" b="b"/>
            <a:pathLst>
              <a:path w="3288632" h="5301917">
                <a:moveTo>
                  <a:pt x="0" y="0"/>
                </a:moveTo>
                <a:lnTo>
                  <a:pt x="3288632" y="0"/>
                </a:lnTo>
                <a:lnTo>
                  <a:pt x="3288632" y="5301917"/>
                </a:lnTo>
                <a:lnTo>
                  <a:pt x="0" y="5301917"/>
                </a:lnTo>
                <a:close/>
              </a:path>
            </a:pathLst>
          </a:custGeom>
        </p:spPr>
        <p:txBody>
          <a:bodyPr wrap="square">
            <a:noAutofit/>
          </a:bodyPr>
          <a:lstStyle/>
          <a:p>
            <a:endParaRPr lang="en-US"/>
          </a:p>
        </p:txBody>
      </p:sp>
      <p:sp>
        <p:nvSpPr>
          <p:cNvPr id="7" name="Picture Placeholder 5"/>
          <p:cNvSpPr>
            <a:spLocks noGrp="1"/>
          </p:cNvSpPr>
          <p:nvPr>
            <p:ph type="pic" sz="quarter" idx="14"/>
          </p:nvPr>
        </p:nvSpPr>
        <p:spPr>
          <a:xfrm>
            <a:off x="4864102" y="376320"/>
            <a:ext cx="3022598" cy="2849480"/>
          </a:xfrm>
          <a:custGeom>
            <a:avLst/>
            <a:gdLst>
              <a:gd name="connsiteX0" fmla="*/ 0 w 3288632"/>
              <a:gd name="connsiteY0" fmla="*/ 0 h 5301917"/>
              <a:gd name="connsiteX1" fmla="*/ 3288632 w 3288632"/>
              <a:gd name="connsiteY1" fmla="*/ 0 h 5301917"/>
              <a:gd name="connsiteX2" fmla="*/ 3288632 w 3288632"/>
              <a:gd name="connsiteY2" fmla="*/ 5301917 h 5301917"/>
              <a:gd name="connsiteX3" fmla="*/ 0 w 3288632"/>
              <a:gd name="connsiteY3" fmla="*/ 5301917 h 5301917"/>
            </a:gdLst>
            <a:ahLst/>
            <a:cxnLst>
              <a:cxn ang="0">
                <a:pos x="connsiteX0" y="connsiteY0"/>
              </a:cxn>
              <a:cxn ang="0">
                <a:pos x="connsiteX1" y="connsiteY1"/>
              </a:cxn>
              <a:cxn ang="0">
                <a:pos x="connsiteX2" y="connsiteY2"/>
              </a:cxn>
              <a:cxn ang="0">
                <a:pos x="connsiteX3" y="connsiteY3"/>
              </a:cxn>
            </a:cxnLst>
            <a:rect l="l" t="t" r="r" b="b"/>
            <a:pathLst>
              <a:path w="3288632" h="5301917">
                <a:moveTo>
                  <a:pt x="0" y="0"/>
                </a:moveTo>
                <a:lnTo>
                  <a:pt x="3288632" y="0"/>
                </a:lnTo>
                <a:lnTo>
                  <a:pt x="3288632" y="5301917"/>
                </a:lnTo>
                <a:lnTo>
                  <a:pt x="0" y="5301917"/>
                </a:lnTo>
                <a:close/>
              </a:path>
            </a:pathLst>
          </a:custGeom>
        </p:spPr>
        <p:txBody>
          <a:bodyPr wrap="square">
            <a:noAutofit/>
          </a:bodyPr>
          <a:lstStyle/>
          <a:p>
            <a:endParaRPr lang="en-US"/>
          </a:p>
        </p:txBody>
      </p:sp>
      <p:sp>
        <p:nvSpPr>
          <p:cNvPr id="8" name="Picture Placeholder 5"/>
          <p:cNvSpPr>
            <a:spLocks noGrp="1"/>
          </p:cNvSpPr>
          <p:nvPr>
            <p:ph type="pic" sz="quarter" idx="15"/>
          </p:nvPr>
        </p:nvSpPr>
        <p:spPr>
          <a:xfrm>
            <a:off x="9052428" y="2984498"/>
            <a:ext cx="1793371" cy="2921001"/>
          </a:xfrm>
          <a:custGeom>
            <a:avLst/>
            <a:gdLst>
              <a:gd name="connsiteX0" fmla="*/ 0 w 3288632"/>
              <a:gd name="connsiteY0" fmla="*/ 0 h 5301917"/>
              <a:gd name="connsiteX1" fmla="*/ 3288632 w 3288632"/>
              <a:gd name="connsiteY1" fmla="*/ 0 h 5301917"/>
              <a:gd name="connsiteX2" fmla="*/ 3288632 w 3288632"/>
              <a:gd name="connsiteY2" fmla="*/ 5301917 h 5301917"/>
              <a:gd name="connsiteX3" fmla="*/ 0 w 3288632"/>
              <a:gd name="connsiteY3" fmla="*/ 5301917 h 5301917"/>
            </a:gdLst>
            <a:ahLst/>
            <a:cxnLst>
              <a:cxn ang="0">
                <a:pos x="connsiteX0" y="connsiteY0"/>
              </a:cxn>
              <a:cxn ang="0">
                <a:pos x="connsiteX1" y="connsiteY1"/>
              </a:cxn>
              <a:cxn ang="0">
                <a:pos x="connsiteX2" y="connsiteY2"/>
              </a:cxn>
              <a:cxn ang="0">
                <a:pos x="connsiteX3" y="connsiteY3"/>
              </a:cxn>
            </a:cxnLst>
            <a:rect l="l" t="t" r="r" b="b"/>
            <a:pathLst>
              <a:path w="3288632" h="5301917">
                <a:moveTo>
                  <a:pt x="0" y="0"/>
                </a:moveTo>
                <a:lnTo>
                  <a:pt x="3288632" y="0"/>
                </a:lnTo>
                <a:lnTo>
                  <a:pt x="3288632" y="5301917"/>
                </a:lnTo>
                <a:lnTo>
                  <a:pt x="0" y="5301917"/>
                </a:lnTo>
                <a:close/>
              </a:path>
            </a:pathLst>
          </a:custGeom>
        </p:spPr>
        <p:txBody>
          <a:bodyPr wrap="square">
            <a:noAutofit/>
          </a:bodyPr>
          <a:lstStyle/>
          <a:p>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5448300" y="0"/>
            <a:ext cx="6743700" cy="6858000"/>
          </a:xfrm>
          <a:prstGeom prst="rect">
            <a:avLst/>
          </a:prstGeom>
        </p:spPr>
        <p:txBody>
          <a:bodyPr/>
          <a:lstStyle/>
          <a:p>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257799" y="2654300"/>
            <a:ext cx="3860801" cy="4203700"/>
          </a:xfrm>
          <a:custGeom>
            <a:avLst/>
            <a:gdLst>
              <a:gd name="connsiteX0" fmla="*/ 0 w 4371975"/>
              <a:gd name="connsiteY0" fmla="*/ 0 h 3471862"/>
              <a:gd name="connsiteX1" fmla="*/ 4371975 w 4371975"/>
              <a:gd name="connsiteY1" fmla="*/ 0 h 3471862"/>
              <a:gd name="connsiteX2" fmla="*/ 4371975 w 4371975"/>
              <a:gd name="connsiteY2" fmla="*/ 3471862 h 3471862"/>
              <a:gd name="connsiteX3" fmla="*/ 0 w 4371975"/>
              <a:gd name="connsiteY3" fmla="*/ 3471862 h 3471862"/>
            </a:gdLst>
            <a:ahLst/>
            <a:cxnLst>
              <a:cxn ang="0">
                <a:pos x="connsiteX0" y="connsiteY0"/>
              </a:cxn>
              <a:cxn ang="0">
                <a:pos x="connsiteX1" y="connsiteY1"/>
              </a:cxn>
              <a:cxn ang="0">
                <a:pos x="connsiteX2" y="connsiteY2"/>
              </a:cxn>
              <a:cxn ang="0">
                <a:pos x="connsiteX3" y="connsiteY3"/>
              </a:cxn>
            </a:cxnLst>
            <a:rect l="l" t="t" r="r" b="b"/>
            <a:pathLst>
              <a:path w="4371975" h="3471862">
                <a:moveTo>
                  <a:pt x="0" y="0"/>
                </a:moveTo>
                <a:lnTo>
                  <a:pt x="4371975" y="0"/>
                </a:lnTo>
                <a:lnTo>
                  <a:pt x="4371975" y="3471862"/>
                </a:lnTo>
                <a:lnTo>
                  <a:pt x="0" y="3471862"/>
                </a:lnTo>
                <a:close/>
              </a:path>
            </a:pathLst>
          </a:custGeom>
        </p:spPr>
        <p:txBody>
          <a:bodyPr wrap="square">
            <a:noAutofit/>
          </a:bodyPr>
          <a:lstStyle/>
          <a:p>
            <a:endParaRPr lang="en-US"/>
          </a:p>
        </p:txBody>
      </p:sp>
      <p:sp>
        <p:nvSpPr>
          <p:cNvPr id="3" name="Picture Placeholder 5"/>
          <p:cNvSpPr>
            <a:spLocks noGrp="1"/>
          </p:cNvSpPr>
          <p:nvPr>
            <p:ph type="pic" sz="quarter" idx="11"/>
          </p:nvPr>
        </p:nvSpPr>
        <p:spPr>
          <a:xfrm>
            <a:off x="9423399" y="2654300"/>
            <a:ext cx="2768601" cy="4203700"/>
          </a:xfrm>
          <a:custGeom>
            <a:avLst/>
            <a:gdLst>
              <a:gd name="connsiteX0" fmla="*/ 0 w 4371975"/>
              <a:gd name="connsiteY0" fmla="*/ 0 h 3471862"/>
              <a:gd name="connsiteX1" fmla="*/ 4371975 w 4371975"/>
              <a:gd name="connsiteY1" fmla="*/ 0 h 3471862"/>
              <a:gd name="connsiteX2" fmla="*/ 4371975 w 4371975"/>
              <a:gd name="connsiteY2" fmla="*/ 3471862 h 3471862"/>
              <a:gd name="connsiteX3" fmla="*/ 0 w 4371975"/>
              <a:gd name="connsiteY3" fmla="*/ 3471862 h 3471862"/>
            </a:gdLst>
            <a:ahLst/>
            <a:cxnLst>
              <a:cxn ang="0">
                <a:pos x="connsiteX0" y="connsiteY0"/>
              </a:cxn>
              <a:cxn ang="0">
                <a:pos x="connsiteX1" y="connsiteY1"/>
              </a:cxn>
              <a:cxn ang="0">
                <a:pos x="connsiteX2" y="connsiteY2"/>
              </a:cxn>
              <a:cxn ang="0">
                <a:pos x="connsiteX3" y="connsiteY3"/>
              </a:cxn>
            </a:cxnLst>
            <a:rect l="l" t="t" r="r" b="b"/>
            <a:pathLst>
              <a:path w="4371975" h="3471862">
                <a:moveTo>
                  <a:pt x="0" y="0"/>
                </a:moveTo>
                <a:lnTo>
                  <a:pt x="4371975" y="0"/>
                </a:lnTo>
                <a:lnTo>
                  <a:pt x="4371975" y="3471862"/>
                </a:lnTo>
                <a:lnTo>
                  <a:pt x="0" y="3471862"/>
                </a:lnTo>
                <a:close/>
              </a:path>
            </a:pathLst>
          </a:custGeom>
        </p:spPr>
        <p:txBody>
          <a:bodyPr wrap="square">
            <a:noAutofit/>
          </a:body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704431" y="511175"/>
            <a:ext cx="2772569" cy="3641725"/>
          </a:xfrm>
          <a:custGeom>
            <a:avLst/>
            <a:gdLst>
              <a:gd name="connsiteX0" fmla="*/ 0 w 6815137"/>
              <a:gd name="connsiteY0" fmla="*/ 0 h 3829050"/>
              <a:gd name="connsiteX1" fmla="*/ 6815137 w 6815137"/>
              <a:gd name="connsiteY1" fmla="*/ 0 h 3829050"/>
              <a:gd name="connsiteX2" fmla="*/ 6815137 w 6815137"/>
              <a:gd name="connsiteY2" fmla="*/ 3829050 h 3829050"/>
              <a:gd name="connsiteX3" fmla="*/ 0 w 6815137"/>
              <a:gd name="connsiteY3" fmla="*/ 3829050 h 3829050"/>
            </a:gdLst>
            <a:ahLst/>
            <a:cxnLst>
              <a:cxn ang="0">
                <a:pos x="connsiteX0" y="connsiteY0"/>
              </a:cxn>
              <a:cxn ang="0">
                <a:pos x="connsiteX1" y="connsiteY1"/>
              </a:cxn>
              <a:cxn ang="0">
                <a:pos x="connsiteX2" y="connsiteY2"/>
              </a:cxn>
              <a:cxn ang="0">
                <a:pos x="connsiteX3" y="connsiteY3"/>
              </a:cxn>
            </a:cxnLst>
            <a:rect l="l" t="t" r="r" b="b"/>
            <a:pathLst>
              <a:path w="6815137" h="3829050">
                <a:moveTo>
                  <a:pt x="0" y="0"/>
                </a:moveTo>
                <a:lnTo>
                  <a:pt x="6815137" y="0"/>
                </a:lnTo>
                <a:lnTo>
                  <a:pt x="6815137" y="3829050"/>
                </a:lnTo>
                <a:lnTo>
                  <a:pt x="0" y="3829050"/>
                </a:lnTo>
                <a:close/>
              </a:path>
            </a:pathLst>
          </a:custGeom>
        </p:spPr>
        <p:txBody>
          <a:bodyPr wrap="square">
            <a:noAutofit/>
          </a:bodyPr>
          <a:lstStyle/>
          <a:p>
            <a:endParaRPr lang="en-US"/>
          </a:p>
        </p:txBody>
      </p:sp>
      <p:sp>
        <p:nvSpPr>
          <p:cNvPr id="3" name="Picture Placeholder 5"/>
          <p:cNvSpPr>
            <a:spLocks noGrp="1"/>
          </p:cNvSpPr>
          <p:nvPr>
            <p:ph type="pic" sz="quarter" idx="11"/>
          </p:nvPr>
        </p:nvSpPr>
        <p:spPr>
          <a:xfrm>
            <a:off x="6701631" y="2933700"/>
            <a:ext cx="2772569" cy="3543300"/>
          </a:xfrm>
          <a:custGeom>
            <a:avLst/>
            <a:gdLst>
              <a:gd name="connsiteX0" fmla="*/ 0 w 6815137"/>
              <a:gd name="connsiteY0" fmla="*/ 0 h 3829050"/>
              <a:gd name="connsiteX1" fmla="*/ 6815137 w 6815137"/>
              <a:gd name="connsiteY1" fmla="*/ 0 h 3829050"/>
              <a:gd name="connsiteX2" fmla="*/ 6815137 w 6815137"/>
              <a:gd name="connsiteY2" fmla="*/ 3829050 h 3829050"/>
              <a:gd name="connsiteX3" fmla="*/ 0 w 6815137"/>
              <a:gd name="connsiteY3" fmla="*/ 3829050 h 3829050"/>
            </a:gdLst>
            <a:ahLst/>
            <a:cxnLst>
              <a:cxn ang="0">
                <a:pos x="connsiteX0" y="connsiteY0"/>
              </a:cxn>
              <a:cxn ang="0">
                <a:pos x="connsiteX1" y="connsiteY1"/>
              </a:cxn>
              <a:cxn ang="0">
                <a:pos x="connsiteX2" y="connsiteY2"/>
              </a:cxn>
              <a:cxn ang="0">
                <a:pos x="connsiteX3" y="connsiteY3"/>
              </a:cxn>
            </a:cxnLst>
            <a:rect l="l" t="t" r="r" b="b"/>
            <a:pathLst>
              <a:path w="6815137" h="3829050">
                <a:moveTo>
                  <a:pt x="0" y="0"/>
                </a:moveTo>
                <a:lnTo>
                  <a:pt x="6815137" y="0"/>
                </a:lnTo>
                <a:lnTo>
                  <a:pt x="6815137" y="3829050"/>
                </a:lnTo>
                <a:lnTo>
                  <a:pt x="0" y="3829050"/>
                </a:lnTo>
                <a:close/>
              </a:path>
            </a:pathLst>
          </a:custGeom>
        </p:spPr>
        <p:txBody>
          <a:bodyPr wrap="square">
            <a:noAutofit/>
          </a:bodyPr>
          <a:lstStyle/>
          <a:p>
            <a:endParaRPr lang="en-US"/>
          </a:p>
        </p:txBody>
      </p:sp>
      <p:sp>
        <p:nvSpPr>
          <p:cNvPr id="4" name="Picture Placeholder 5"/>
          <p:cNvSpPr>
            <a:spLocks noGrp="1"/>
          </p:cNvSpPr>
          <p:nvPr>
            <p:ph type="pic" sz="quarter" idx="12"/>
          </p:nvPr>
        </p:nvSpPr>
        <p:spPr>
          <a:xfrm>
            <a:off x="6701631" y="511175"/>
            <a:ext cx="2772569" cy="2181225"/>
          </a:xfrm>
          <a:custGeom>
            <a:avLst/>
            <a:gdLst>
              <a:gd name="connsiteX0" fmla="*/ 0 w 6815137"/>
              <a:gd name="connsiteY0" fmla="*/ 0 h 3829050"/>
              <a:gd name="connsiteX1" fmla="*/ 6815137 w 6815137"/>
              <a:gd name="connsiteY1" fmla="*/ 0 h 3829050"/>
              <a:gd name="connsiteX2" fmla="*/ 6815137 w 6815137"/>
              <a:gd name="connsiteY2" fmla="*/ 3829050 h 3829050"/>
              <a:gd name="connsiteX3" fmla="*/ 0 w 6815137"/>
              <a:gd name="connsiteY3" fmla="*/ 3829050 h 3829050"/>
            </a:gdLst>
            <a:ahLst/>
            <a:cxnLst>
              <a:cxn ang="0">
                <a:pos x="connsiteX0" y="connsiteY0"/>
              </a:cxn>
              <a:cxn ang="0">
                <a:pos x="connsiteX1" y="connsiteY1"/>
              </a:cxn>
              <a:cxn ang="0">
                <a:pos x="connsiteX2" y="connsiteY2"/>
              </a:cxn>
              <a:cxn ang="0">
                <a:pos x="connsiteX3" y="connsiteY3"/>
              </a:cxn>
            </a:cxnLst>
            <a:rect l="l" t="t" r="r" b="b"/>
            <a:pathLst>
              <a:path w="6815137" h="3829050">
                <a:moveTo>
                  <a:pt x="0" y="0"/>
                </a:moveTo>
                <a:lnTo>
                  <a:pt x="6815137" y="0"/>
                </a:lnTo>
                <a:lnTo>
                  <a:pt x="6815137" y="3829050"/>
                </a:lnTo>
                <a:lnTo>
                  <a:pt x="0" y="3829050"/>
                </a:lnTo>
                <a:close/>
              </a:path>
            </a:pathLst>
          </a:custGeom>
        </p:spPr>
        <p:txBody>
          <a:bodyPr wrap="square">
            <a:noAutofit/>
          </a:bodyPr>
          <a:lstStyle/>
          <a:p>
            <a:endParaRPr lang="en-US"/>
          </a:p>
        </p:txBody>
      </p:sp>
      <p:sp>
        <p:nvSpPr>
          <p:cNvPr id="5" name="Picture Placeholder 5"/>
          <p:cNvSpPr>
            <a:spLocks noGrp="1"/>
          </p:cNvSpPr>
          <p:nvPr>
            <p:ph type="pic" sz="quarter" idx="13"/>
          </p:nvPr>
        </p:nvSpPr>
        <p:spPr>
          <a:xfrm>
            <a:off x="3704430" y="4381500"/>
            <a:ext cx="2772569" cy="2095500"/>
          </a:xfrm>
          <a:custGeom>
            <a:avLst/>
            <a:gdLst>
              <a:gd name="connsiteX0" fmla="*/ 0 w 6815137"/>
              <a:gd name="connsiteY0" fmla="*/ 0 h 3829050"/>
              <a:gd name="connsiteX1" fmla="*/ 6815137 w 6815137"/>
              <a:gd name="connsiteY1" fmla="*/ 0 h 3829050"/>
              <a:gd name="connsiteX2" fmla="*/ 6815137 w 6815137"/>
              <a:gd name="connsiteY2" fmla="*/ 3829050 h 3829050"/>
              <a:gd name="connsiteX3" fmla="*/ 0 w 6815137"/>
              <a:gd name="connsiteY3" fmla="*/ 3829050 h 3829050"/>
            </a:gdLst>
            <a:ahLst/>
            <a:cxnLst>
              <a:cxn ang="0">
                <a:pos x="connsiteX0" y="connsiteY0"/>
              </a:cxn>
              <a:cxn ang="0">
                <a:pos x="connsiteX1" y="connsiteY1"/>
              </a:cxn>
              <a:cxn ang="0">
                <a:pos x="connsiteX2" y="connsiteY2"/>
              </a:cxn>
              <a:cxn ang="0">
                <a:pos x="connsiteX3" y="connsiteY3"/>
              </a:cxn>
            </a:cxnLst>
            <a:rect l="l" t="t" r="r" b="b"/>
            <a:pathLst>
              <a:path w="6815137" h="3829050">
                <a:moveTo>
                  <a:pt x="0" y="0"/>
                </a:moveTo>
                <a:lnTo>
                  <a:pt x="6815137" y="0"/>
                </a:lnTo>
                <a:lnTo>
                  <a:pt x="6815137" y="3829050"/>
                </a:lnTo>
                <a:lnTo>
                  <a:pt x="0" y="3829050"/>
                </a:lnTo>
                <a:close/>
              </a:path>
            </a:pathLst>
          </a:custGeom>
        </p:spPr>
        <p:txBody>
          <a:bodyPr wrap="square">
            <a:noAutofit/>
          </a:bodyPr>
          <a:lstStyle/>
          <a:p>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5759116" cy="6858000"/>
          </a:xfrm>
          <a:custGeom>
            <a:avLst/>
            <a:gdLst>
              <a:gd name="connsiteX0" fmla="*/ 0 w 5759116"/>
              <a:gd name="connsiteY0" fmla="*/ 0 h 6858000"/>
              <a:gd name="connsiteX1" fmla="*/ 5759116 w 5759116"/>
              <a:gd name="connsiteY1" fmla="*/ 0 h 6858000"/>
              <a:gd name="connsiteX2" fmla="*/ 5759116 w 5759116"/>
              <a:gd name="connsiteY2" fmla="*/ 6858000 h 6858000"/>
              <a:gd name="connsiteX3" fmla="*/ 0 w 5759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59116" h="6858000">
                <a:moveTo>
                  <a:pt x="0" y="0"/>
                </a:moveTo>
                <a:lnTo>
                  <a:pt x="5759116" y="0"/>
                </a:lnTo>
                <a:lnTo>
                  <a:pt x="5759116" y="6858000"/>
                </a:lnTo>
                <a:lnTo>
                  <a:pt x="0" y="6858000"/>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1147010" y="1560094"/>
            <a:ext cx="3465095" cy="3737811"/>
          </a:xfrm>
          <a:custGeom>
            <a:avLst/>
            <a:gdLst>
              <a:gd name="connsiteX0" fmla="*/ 0 w 3465095"/>
              <a:gd name="connsiteY0" fmla="*/ 0 h 3737811"/>
              <a:gd name="connsiteX1" fmla="*/ 3465095 w 3465095"/>
              <a:gd name="connsiteY1" fmla="*/ 0 h 3737811"/>
              <a:gd name="connsiteX2" fmla="*/ 3465095 w 3465095"/>
              <a:gd name="connsiteY2" fmla="*/ 3737811 h 3737811"/>
              <a:gd name="connsiteX3" fmla="*/ 0 w 3465095"/>
              <a:gd name="connsiteY3" fmla="*/ 3737811 h 3737811"/>
            </a:gdLst>
            <a:ahLst/>
            <a:cxnLst>
              <a:cxn ang="0">
                <a:pos x="connsiteX0" y="connsiteY0"/>
              </a:cxn>
              <a:cxn ang="0">
                <a:pos x="connsiteX1" y="connsiteY1"/>
              </a:cxn>
              <a:cxn ang="0">
                <a:pos x="connsiteX2" y="connsiteY2"/>
              </a:cxn>
              <a:cxn ang="0">
                <a:pos x="connsiteX3" y="connsiteY3"/>
              </a:cxn>
            </a:cxnLst>
            <a:rect l="l" t="t" r="r" b="b"/>
            <a:pathLst>
              <a:path w="3465095" h="3737811">
                <a:moveTo>
                  <a:pt x="0" y="0"/>
                </a:moveTo>
                <a:lnTo>
                  <a:pt x="3465095" y="0"/>
                </a:lnTo>
                <a:lnTo>
                  <a:pt x="3465095" y="3737811"/>
                </a:lnTo>
                <a:lnTo>
                  <a:pt x="0" y="3737811"/>
                </a:lnTo>
                <a:close/>
              </a:path>
            </a:pathLst>
          </a:custGeom>
        </p:spPr>
        <p:txBody>
          <a:bodyPr wrap="square">
            <a:noAutofit/>
          </a:bodyPr>
          <a:lstStyle/>
          <a:p>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493518" y="1496789"/>
            <a:ext cx="2119418" cy="2264222"/>
          </a:xfrm>
          <a:custGeom>
            <a:avLst/>
            <a:gdLst>
              <a:gd name="connsiteX0" fmla="*/ 1059709 w 2119418"/>
              <a:gd name="connsiteY0" fmla="*/ 0 h 2264222"/>
              <a:gd name="connsiteX1" fmla="*/ 2119418 w 2119418"/>
              <a:gd name="connsiteY1" fmla="*/ 1132111 h 2264222"/>
              <a:gd name="connsiteX2" fmla="*/ 1059709 w 2119418"/>
              <a:gd name="connsiteY2" fmla="*/ 2264222 h 2264222"/>
              <a:gd name="connsiteX3" fmla="*/ 0 w 2119418"/>
              <a:gd name="connsiteY3" fmla="*/ 1132111 h 2264222"/>
              <a:gd name="connsiteX4" fmla="*/ 1059709 w 2119418"/>
              <a:gd name="connsiteY4" fmla="*/ 0 h 2264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418" h="2264222">
                <a:moveTo>
                  <a:pt x="1059709" y="0"/>
                </a:moveTo>
                <a:cubicBezTo>
                  <a:pt x="1644970" y="0"/>
                  <a:pt x="2119418" y="506863"/>
                  <a:pt x="2119418" y="1132111"/>
                </a:cubicBezTo>
                <a:cubicBezTo>
                  <a:pt x="2119418" y="1757359"/>
                  <a:pt x="1644970" y="2264222"/>
                  <a:pt x="1059709" y="2264222"/>
                </a:cubicBezTo>
                <a:cubicBezTo>
                  <a:pt x="474448" y="2264222"/>
                  <a:pt x="0" y="1757359"/>
                  <a:pt x="0" y="1132111"/>
                </a:cubicBezTo>
                <a:cubicBezTo>
                  <a:pt x="0" y="506863"/>
                  <a:pt x="474448" y="0"/>
                  <a:pt x="1059709" y="0"/>
                </a:cubicBezTo>
                <a:close/>
              </a:path>
            </a:pathLst>
          </a:custGeom>
        </p:spPr>
        <p:txBody>
          <a:bodyPr wrap="square">
            <a:noAutofit/>
          </a:bodyPr>
          <a:lstStyle/>
          <a:p>
            <a:endParaRPr lang="en-US"/>
          </a:p>
        </p:txBody>
      </p:sp>
      <p:sp>
        <p:nvSpPr>
          <p:cNvPr id="3" name="Picture Placeholder 2"/>
          <p:cNvSpPr>
            <a:spLocks noGrp="1"/>
          </p:cNvSpPr>
          <p:nvPr>
            <p:ph type="pic" sz="quarter" idx="11"/>
          </p:nvPr>
        </p:nvSpPr>
        <p:spPr>
          <a:xfrm>
            <a:off x="0" y="0"/>
            <a:ext cx="5124450" cy="6858000"/>
          </a:xfrm>
          <a:prstGeom prst="rect">
            <a:avLst/>
          </a:prstGeom>
        </p:spPr>
        <p:txBody>
          <a:bodyPr/>
          <a:lstStyle/>
          <a:p>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824652" y="1600200"/>
            <a:ext cx="2625634" cy="3657600"/>
          </a:xfrm>
          <a:custGeom>
            <a:avLst/>
            <a:gdLst>
              <a:gd name="connsiteX0" fmla="*/ 0 w 2625634"/>
              <a:gd name="connsiteY0" fmla="*/ 0 h 3657600"/>
              <a:gd name="connsiteX1" fmla="*/ 2625634 w 2625634"/>
              <a:gd name="connsiteY1" fmla="*/ 0 h 3657600"/>
              <a:gd name="connsiteX2" fmla="*/ 2625634 w 2625634"/>
              <a:gd name="connsiteY2" fmla="*/ 3657600 h 3657600"/>
              <a:gd name="connsiteX3" fmla="*/ 0 w 2625634"/>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2625634" h="3657600">
                <a:moveTo>
                  <a:pt x="0" y="0"/>
                </a:moveTo>
                <a:lnTo>
                  <a:pt x="2625634" y="0"/>
                </a:lnTo>
                <a:lnTo>
                  <a:pt x="2625634" y="3657600"/>
                </a:lnTo>
                <a:lnTo>
                  <a:pt x="0" y="3657600"/>
                </a:lnTo>
                <a:close/>
              </a:path>
            </a:pathLst>
          </a:custGeom>
        </p:spPr>
        <p:txBody>
          <a:bodyPr wrap="square">
            <a:noAutofit/>
          </a:bodyPr>
          <a:lstStyle/>
          <a:p>
            <a:endParaRPr lang="en-US"/>
          </a:p>
        </p:txBody>
      </p:sp>
      <p:sp>
        <p:nvSpPr>
          <p:cNvPr id="7" name="Picture Placeholder 6"/>
          <p:cNvSpPr>
            <a:spLocks noGrp="1"/>
          </p:cNvSpPr>
          <p:nvPr>
            <p:ph type="pic" sz="quarter" idx="11"/>
          </p:nvPr>
        </p:nvSpPr>
        <p:spPr>
          <a:xfrm>
            <a:off x="1667737" y="1099303"/>
            <a:ext cx="1685062" cy="2011024"/>
          </a:xfrm>
          <a:custGeom>
            <a:avLst/>
            <a:gdLst>
              <a:gd name="connsiteX0" fmla="*/ 0 w 1685062"/>
              <a:gd name="connsiteY0" fmla="*/ 0 h 2011024"/>
              <a:gd name="connsiteX1" fmla="*/ 1685062 w 1685062"/>
              <a:gd name="connsiteY1" fmla="*/ 0 h 2011024"/>
              <a:gd name="connsiteX2" fmla="*/ 1685062 w 1685062"/>
              <a:gd name="connsiteY2" fmla="*/ 2011024 h 2011024"/>
              <a:gd name="connsiteX3" fmla="*/ 0 w 1685062"/>
              <a:gd name="connsiteY3" fmla="*/ 2011024 h 2011024"/>
            </a:gdLst>
            <a:ahLst/>
            <a:cxnLst>
              <a:cxn ang="0">
                <a:pos x="connsiteX0" y="connsiteY0"/>
              </a:cxn>
              <a:cxn ang="0">
                <a:pos x="connsiteX1" y="connsiteY1"/>
              </a:cxn>
              <a:cxn ang="0">
                <a:pos x="connsiteX2" y="connsiteY2"/>
              </a:cxn>
              <a:cxn ang="0">
                <a:pos x="connsiteX3" y="connsiteY3"/>
              </a:cxn>
            </a:cxnLst>
            <a:rect l="l" t="t" r="r" b="b"/>
            <a:pathLst>
              <a:path w="1685062" h="2011024">
                <a:moveTo>
                  <a:pt x="0" y="0"/>
                </a:moveTo>
                <a:lnTo>
                  <a:pt x="1685062" y="0"/>
                </a:lnTo>
                <a:lnTo>
                  <a:pt x="1685062" y="2011024"/>
                </a:lnTo>
                <a:lnTo>
                  <a:pt x="0" y="2011024"/>
                </a:lnTo>
                <a:close/>
              </a:path>
            </a:pathLst>
          </a:custGeom>
        </p:spPr>
        <p:txBody>
          <a:bodyPr wrap="square">
            <a:noAutofit/>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bg1"/>
        </a:solidFill>
        <a:effectLst/>
      </p:bgPr>
    </p:bg>
    <p:spTree>
      <p:nvGrpSpPr>
        <p:cNvPr id="1" name=""/>
        <p:cNvGrpSpPr/>
        <p:nvPr/>
      </p:nvGrpSpPr>
      <p:grpSpPr>
        <a:xfrm>
          <a:off x="0" y="0"/>
          <a:ext cx="0" cy="0"/>
          <a:chOff x="0" y="0"/>
          <a:chExt cx="0" cy="0"/>
        </a:xfrm>
      </p:grpSpPr>
      <p:grpSp>
        <p:nvGrpSpPr>
          <p:cNvPr id="3" name="Group 6"/>
          <p:cNvGrpSpPr/>
          <p:nvPr userDrawn="1"/>
        </p:nvGrpSpPr>
        <p:grpSpPr bwMode="auto">
          <a:xfrm>
            <a:off x="5676900" y="2235688"/>
            <a:ext cx="5638799" cy="11854410"/>
            <a:chOff x="3835384" y="1981165"/>
            <a:chExt cx="1711044" cy="3597978"/>
          </a:xfrm>
        </p:grpSpPr>
        <p:sp>
          <p:nvSpPr>
            <p:cNvPr id="4" name="Freeform 7"/>
            <p:cNvSpPr/>
            <p:nvPr/>
          </p:nvSpPr>
          <p:spPr bwMode="auto">
            <a:xfrm>
              <a:off x="3835384" y="1981165"/>
              <a:ext cx="1711044" cy="3597978"/>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tx1">
                <a:lumMod val="75000"/>
                <a:lumOff val="25000"/>
              </a:schemeClr>
            </a:solidFill>
            <a:ln w="31750">
              <a:solidFill>
                <a:schemeClr val="bg1">
                  <a:lumMod val="75000"/>
                </a:schemeClr>
              </a:solid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5" name="Oval 4"/>
            <p:cNvSpPr>
              <a:spLocks noChangeArrowheads="1"/>
            </p:cNvSpPr>
            <p:nvPr/>
          </p:nvSpPr>
          <p:spPr bwMode="auto">
            <a:xfrm>
              <a:off x="4667038" y="2135015"/>
              <a:ext cx="51979" cy="50930"/>
            </a:xfrm>
            <a:prstGeom prst="ellipse">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6" name="Oval 5"/>
            <p:cNvSpPr>
              <a:spLocks noChangeArrowheads="1"/>
            </p:cNvSpPr>
            <p:nvPr/>
          </p:nvSpPr>
          <p:spPr bwMode="auto">
            <a:xfrm>
              <a:off x="4684011" y="2151992"/>
              <a:ext cx="13791" cy="12732"/>
            </a:xfrm>
            <a:prstGeom prst="ellipse">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7" name="Oval 6"/>
            <p:cNvSpPr>
              <a:spLocks noChangeArrowheads="1"/>
            </p:cNvSpPr>
            <p:nvPr/>
          </p:nvSpPr>
          <p:spPr bwMode="auto">
            <a:xfrm>
              <a:off x="4667038" y="2130771"/>
              <a:ext cx="51979" cy="50930"/>
            </a:xfrm>
            <a:prstGeom prst="ellipse">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8" name="Oval 7"/>
            <p:cNvSpPr>
              <a:spLocks noChangeArrowheads="1"/>
            </p:cNvSpPr>
            <p:nvPr/>
          </p:nvSpPr>
          <p:spPr bwMode="auto">
            <a:xfrm>
              <a:off x="4684011" y="2147748"/>
              <a:ext cx="13791" cy="12732"/>
            </a:xfrm>
            <a:prstGeom prst="ellipse">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9" name="Oval 8"/>
            <p:cNvSpPr>
              <a:spLocks noChangeArrowheads="1"/>
            </p:cNvSpPr>
            <p:nvPr/>
          </p:nvSpPr>
          <p:spPr bwMode="auto">
            <a:xfrm>
              <a:off x="4675524" y="2139259"/>
              <a:ext cx="35006" cy="33953"/>
            </a:xfrm>
            <a:prstGeom prst="ellipse">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0" name="Oval 9"/>
            <p:cNvSpPr>
              <a:spLocks noChangeArrowheads="1"/>
            </p:cNvSpPr>
            <p:nvPr/>
          </p:nvSpPr>
          <p:spPr bwMode="auto">
            <a:xfrm>
              <a:off x="4675524" y="2139259"/>
              <a:ext cx="35006" cy="33953"/>
            </a:xfrm>
            <a:prstGeom prst="ellipse">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1" name="Oval 10"/>
            <p:cNvSpPr>
              <a:spLocks noChangeArrowheads="1"/>
            </p:cNvSpPr>
            <p:nvPr/>
          </p:nvSpPr>
          <p:spPr bwMode="auto">
            <a:xfrm>
              <a:off x="4684011" y="2147748"/>
              <a:ext cx="18034" cy="16977"/>
            </a:xfrm>
            <a:prstGeom prst="ellipse">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2" name="Oval 11"/>
            <p:cNvSpPr>
              <a:spLocks noChangeArrowheads="1"/>
            </p:cNvSpPr>
            <p:nvPr/>
          </p:nvSpPr>
          <p:spPr bwMode="auto">
            <a:xfrm>
              <a:off x="4684011" y="2147748"/>
              <a:ext cx="18034" cy="16977"/>
            </a:xfrm>
            <a:prstGeom prst="ellipse">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3" name="Freeform 16"/>
            <p:cNvSpPr/>
            <p:nvPr/>
          </p:nvSpPr>
          <p:spPr bwMode="auto">
            <a:xfrm>
              <a:off x="4688254" y="2151992"/>
              <a:ext cx="5304" cy="424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4" name="Freeform 17"/>
            <p:cNvSpPr/>
            <p:nvPr/>
          </p:nvSpPr>
          <p:spPr bwMode="auto">
            <a:xfrm>
              <a:off x="4688254" y="2151992"/>
              <a:ext cx="5304" cy="424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5" name="Oval 14"/>
            <p:cNvSpPr>
              <a:spLocks noChangeArrowheads="1"/>
            </p:cNvSpPr>
            <p:nvPr/>
          </p:nvSpPr>
          <p:spPr bwMode="auto">
            <a:xfrm>
              <a:off x="4583237" y="5248099"/>
              <a:ext cx="215339" cy="214330"/>
            </a:xfrm>
            <a:prstGeom prst="ellipse">
              <a:avLst/>
            </a:prstGeom>
            <a:noFill/>
            <a:ln>
              <a:solidFill>
                <a:schemeClr val="bg1">
                  <a:lumMod val="95000"/>
                </a:schemeClr>
              </a:solid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6" name="Rectangle 15"/>
            <p:cNvSpPr>
              <a:spLocks noChangeArrowheads="1"/>
            </p:cNvSpPr>
            <p:nvPr/>
          </p:nvSpPr>
          <p:spPr bwMode="auto">
            <a:xfrm>
              <a:off x="3942523" y="2497890"/>
              <a:ext cx="1501008" cy="2633495"/>
            </a:xfrm>
            <a:prstGeom prst="rect">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7" name="Freeform 20"/>
            <p:cNvSpPr/>
            <p:nvPr/>
          </p:nvSpPr>
          <p:spPr bwMode="auto">
            <a:xfrm>
              <a:off x="4560960" y="2258095"/>
              <a:ext cx="310810" cy="73212"/>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8" name="Freeform 21"/>
            <p:cNvSpPr/>
            <p:nvPr/>
          </p:nvSpPr>
          <p:spPr bwMode="auto">
            <a:xfrm>
              <a:off x="4577932" y="2280378"/>
              <a:ext cx="276865" cy="29709"/>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tx1">
                <a:lumMod val="75000"/>
                <a:lumOff val="2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sp>
          <p:nvSpPr>
            <p:cNvPr id="19" name="Oval 18"/>
            <p:cNvSpPr>
              <a:spLocks noChangeArrowheads="1"/>
            </p:cNvSpPr>
            <p:nvPr/>
          </p:nvSpPr>
          <p:spPr bwMode="auto">
            <a:xfrm>
              <a:off x="4458064" y="2271889"/>
              <a:ext cx="46674" cy="46686"/>
            </a:xfrm>
            <a:prstGeom prst="ellipse">
              <a:avLst/>
            </a:prstGeom>
            <a:solidFill>
              <a:schemeClr val="bg1">
                <a:lumMod val="95000"/>
              </a:schemeClr>
            </a:solidFill>
            <a:ln>
              <a:noFill/>
            </a:ln>
          </p:spPr>
          <p:txBody>
            <a:bodyPr/>
            <a:lstStyle/>
            <a:p>
              <a:pPr eaLnBrk="1" fontAlgn="auto" hangingPunct="1">
                <a:spcBef>
                  <a:spcPts val="0"/>
                </a:spcBef>
                <a:spcAft>
                  <a:spcPts val="0"/>
                </a:spcAft>
                <a:defRPr/>
              </a:pPr>
              <a:endParaRPr lang="id-ID">
                <a:latin typeface="Source Sans Pro" charset="0"/>
                <a:ea typeface="Source Sans Pro" charset="0"/>
                <a:cs typeface="Open Sans" panose="020B0606030504020204" pitchFamily="34" charset="0"/>
              </a:endParaRPr>
            </a:p>
          </p:txBody>
        </p:sp>
      </p:grpSp>
      <p:sp>
        <p:nvSpPr>
          <p:cNvPr id="20" name="Picture Placeholder 8"/>
          <p:cNvSpPr>
            <a:spLocks noGrp="1"/>
          </p:cNvSpPr>
          <p:nvPr>
            <p:ph type="pic" sz="quarter" idx="10"/>
          </p:nvPr>
        </p:nvSpPr>
        <p:spPr>
          <a:xfrm>
            <a:off x="6013267" y="3938165"/>
            <a:ext cx="4948586" cy="8718302"/>
          </a:xfrm>
          <a:custGeom>
            <a:avLst/>
            <a:gdLst>
              <a:gd name="connsiteX0" fmla="*/ 0 w 2247205"/>
              <a:gd name="connsiteY0" fmla="*/ 0 h 3940023"/>
              <a:gd name="connsiteX1" fmla="*/ 2247205 w 2247205"/>
              <a:gd name="connsiteY1" fmla="*/ 0 h 3940023"/>
              <a:gd name="connsiteX2" fmla="*/ 2247205 w 2247205"/>
              <a:gd name="connsiteY2" fmla="*/ 3940023 h 3940023"/>
              <a:gd name="connsiteX3" fmla="*/ 0 w 2247205"/>
              <a:gd name="connsiteY3" fmla="*/ 3940023 h 3940023"/>
            </a:gdLst>
            <a:ahLst/>
            <a:cxnLst>
              <a:cxn ang="0">
                <a:pos x="connsiteX0" y="connsiteY0"/>
              </a:cxn>
              <a:cxn ang="0">
                <a:pos x="connsiteX1" y="connsiteY1"/>
              </a:cxn>
              <a:cxn ang="0">
                <a:pos x="connsiteX2" y="connsiteY2"/>
              </a:cxn>
              <a:cxn ang="0">
                <a:pos x="connsiteX3" y="connsiteY3"/>
              </a:cxn>
            </a:cxnLst>
            <a:rect l="l" t="t" r="r" b="b"/>
            <a:pathLst>
              <a:path w="2247205" h="3940023">
                <a:moveTo>
                  <a:pt x="0" y="0"/>
                </a:moveTo>
                <a:lnTo>
                  <a:pt x="2247205" y="0"/>
                </a:lnTo>
                <a:lnTo>
                  <a:pt x="2247205" y="3940023"/>
                </a:lnTo>
                <a:lnTo>
                  <a:pt x="0" y="3940023"/>
                </a:lnTo>
                <a:close/>
              </a:path>
            </a:pathLst>
          </a:custGeom>
        </p:spPr>
        <p:txBody>
          <a:bodyPr rtlCol="0">
            <a:noAutofit/>
          </a:bodyPr>
          <a:lstStyle/>
          <a:p>
            <a:pPr lvl="0"/>
            <a:endParaRPr lang="en-US" noProof="0"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602377" y="3063240"/>
            <a:ext cx="2586446" cy="1587137"/>
          </a:xfrm>
          <a:custGeom>
            <a:avLst/>
            <a:gdLst>
              <a:gd name="connsiteX0" fmla="*/ 0 w 2586446"/>
              <a:gd name="connsiteY0" fmla="*/ 0 h 1587137"/>
              <a:gd name="connsiteX1" fmla="*/ 2586446 w 2586446"/>
              <a:gd name="connsiteY1" fmla="*/ 0 h 1587137"/>
              <a:gd name="connsiteX2" fmla="*/ 2586446 w 2586446"/>
              <a:gd name="connsiteY2" fmla="*/ 1587137 h 1587137"/>
              <a:gd name="connsiteX3" fmla="*/ 0 w 2586446"/>
              <a:gd name="connsiteY3" fmla="*/ 1587137 h 1587137"/>
            </a:gdLst>
            <a:ahLst/>
            <a:cxnLst>
              <a:cxn ang="0">
                <a:pos x="connsiteX0" y="connsiteY0"/>
              </a:cxn>
              <a:cxn ang="0">
                <a:pos x="connsiteX1" y="connsiteY1"/>
              </a:cxn>
              <a:cxn ang="0">
                <a:pos x="connsiteX2" y="connsiteY2"/>
              </a:cxn>
              <a:cxn ang="0">
                <a:pos x="connsiteX3" y="connsiteY3"/>
              </a:cxn>
            </a:cxnLst>
            <a:rect l="l" t="t" r="r" b="b"/>
            <a:pathLst>
              <a:path w="2586446" h="1587137">
                <a:moveTo>
                  <a:pt x="0" y="0"/>
                </a:moveTo>
                <a:lnTo>
                  <a:pt x="2586446" y="0"/>
                </a:lnTo>
                <a:lnTo>
                  <a:pt x="2586446" y="1587137"/>
                </a:lnTo>
                <a:lnTo>
                  <a:pt x="0" y="1587137"/>
                </a:lnTo>
                <a:close/>
              </a:path>
            </a:pathLst>
          </a:custGeom>
        </p:spPr>
        <p:txBody>
          <a:bodyPr wrap="square">
            <a:noAutofit/>
          </a:bodyPr>
          <a:lstStyle/>
          <a:p>
            <a:endParaRPr lang="en-US"/>
          </a:p>
        </p:txBody>
      </p:sp>
      <p:sp>
        <p:nvSpPr>
          <p:cNvPr id="11" name="Picture Placeholder 10"/>
          <p:cNvSpPr>
            <a:spLocks noGrp="1"/>
          </p:cNvSpPr>
          <p:nvPr>
            <p:ph type="pic" sz="quarter" idx="11"/>
          </p:nvPr>
        </p:nvSpPr>
        <p:spPr>
          <a:xfrm>
            <a:off x="4802777" y="1005841"/>
            <a:ext cx="2586446" cy="3644537"/>
          </a:xfrm>
          <a:custGeom>
            <a:avLst/>
            <a:gdLst>
              <a:gd name="connsiteX0" fmla="*/ 0 w 2586446"/>
              <a:gd name="connsiteY0" fmla="*/ 0 h 3644537"/>
              <a:gd name="connsiteX1" fmla="*/ 2586446 w 2586446"/>
              <a:gd name="connsiteY1" fmla="*/ 0 h 3644537"/>
              <a:gd name="connsiteX2" fmla="*/ 2586446 w 2586446"/>
              <a:gd name="connsiteY2" fmla="*/ 3644537 h 3644537"/>
              <a:gd name="connsiteX3" fmla="*/ 0 w 2586446"/>
              <a:gd name="connsiteY3" fmla="*/ 3644537 h 3644537"/>
            </a:gdLst>
            <a:ahLst/>
            <a:cxnLst>
              <a:cxn ang="0">
                <a:pos x="connsiteX0" y="connsiteY0"/>
              </a:cxn>
              <a:cxn ang="0">
                <a:pos x="connsiteX1" y="connsiteY1"/>
              </a:cxn>
              <a:cxn ang="0">
                <a:pos x="connsiteX2" y="connsiteY2"/>
              </a:cxn>
              <a:cxn ang="0">
                <a:pos x="connsiteX3" y="connsiteY3"/>
              </a:cxn>
            </a:cxnLst>
            <a:rect l="l" t="t" r="r" b="b"/>
            <a:pathLst>
              <a:path w="2586446" h="3644537">
                <a:moveTo>
                  <a:pt x="0" y="0"/>
                </a:moveTo>
                <a:lnTo>
                  <a:pt x="2586446" y="0"/>
                </a:lnTo>
                <a:lnTo>
                  <a:pt x="2586446" y="3644537"/>
                </a:lnTo>
                <a:lnTo>
                  <a:pt x="0" y="3644537"/>
                </a:lnTo>
                <a:close/>
              </a:path>
            </a:pathLst>
          </a:custGeom>
        </p:spPr>
        <p:txBody>
          <a:bodyPr wrap="square">
            <a:noAutofit/>
          </a:bodyPr>
          <a:lstStyle/>
          <a:p>
            <a:endParaRPr lang="en-US"/>
          </a:p>
        </p:txBody>
      </p:sp>
      <p:sp>
        <p:nvSpPr>
          <p:cNvPr id="14" name="Picture Placeholder 13"/>
          <p:cNvSpPr>
            <a:spLocks noGrp="1"/>
          </p:cNvSpPr>
          <p:nvPr>
            <p:ph type="pic" sz="quarter" idx="12"/>
          </p:nvPr>
        </p:nvSpPr>
        <p:spPr>
          <a:xfrm>
            <a:off x="8003177" y="3063240"/>
            <a:ext cx="2586446" cy="1587137"/>
          </a:xfrm>
          <a:custGeom>
            <a:avLst/>
            <a:gdLst>
              <a:gd name="connsiteX0" fmla="*/ 0 w 2586446"/>
              <a:gd name="connsiteY0" fmla="*/ 0 h 1587137"/>
              <a:gd name="connsiteX1" fmla="*/ 2586446 w 2586446"/>
              <a:gd name="connsiteY1" fmla="*/ 0 h 1587137"/>
              <a:gd name="connsiteX2" fmla="*/ 2586446 w 2586446"/>
              <a:gd name="connsiteY2" fmla="*/ 1587137 h 1587137"/>
              <a:gd name="connsiteX3" fmla="*/ 0 w 2586446"/>
              <a:gd name="connsiteY3" fmla="*/ 1587137 h 1587137"/>
            </a:gdLst>
            <a:ahLst/>
            <a:cxnLst>
              <a:cxn ang="0">
                <a:pos x="connsiteX0" y="connsiteY0"/>
              </a:cxn>
              <a:cxn ang="0">
                <a:pos x="connsiteX1" y="connsiteY1"/>
              </a:cxn>
              <a:cxn ang="0">
                <a:pos x="connsiteX2" y="connsiteY2"/>
              </a:cxn>
              <a:cxn ang="0">
                <a:pos x="connsiteX3" y="connsiteY3"/>
              </a:cxn>
            </a:cxnLst>
            <a:rect l="l" t="t" r="r" b="b"/>
            <a:pathLst>
              <a:path w="2586446" h="1587137">
                <a:moveTo>
                  <a:pt x="0" y="0"/>
                </a:moveTo>
                <a:lnTo>
                  <a:pt x="2586446" y="0"/>
                </a:lnTo>
                <a:lnTo>
                  <a:pt x="2586446" y="1587137"/>
                </a:lnTo>
                <a:lnTo>
                  <a:pt x="0" y="1587137"/>
                </a:lnTo>
                <a:close/>
              </a:path>
            </a:pathLst>
          </a:custGeom>
        </p:spPr>
        <p:txBody>
          <a:bodyPr wrap="square">
            <a:noAutofit/>
          </a:bodyPr>
          <a:lstStyle/>
          <a:p>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4_Custom Layout">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7202345" y="15117"/>
            <a:ext cx="4989655" cy="53837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a:stretch>
            <a:fillRect/>
          </a:stretch>
        </p:blipFill>
        <p:spPr>
          <a:xfrm>
            <a:off x="7861161" y="293425"/>
            <a:ext cx="3506456" cy="5105400"/>
          </a:xfrm>
          <a:prstGeom prst="rect">
            <a:avLst/>
          </a:prstGeom>
        </p:spPr>
      </p:pic>
      <p:sp>
        <p:nvSpPr>
          <p:cNvPr id="3" name="Picture Placeholder 5"/>
          <p:cNvSpPr>
            <a:spLocks noGrp="1"/>
          </p:cNvSpPr>
          <p:nvPr>
            <p:ph type="pic" sz="quarter" idx="10"/>
          </p:nvPr>
        </p:nvSpPr>
        <p:spPr>
          <a:xfrm>
            <a:off x="9760623" y="1155508"/>
            <a:ext cx="1224542" cy="3315684"/>
          </a:xfrm>
          <a:custGeom>
            <a:avLst/>
            <a:gdLst>
              <a:gd name="connsiteX0" fmla="*/ 0 w 2019300"/>
              <a:gd name="connsiteY0" fmla="*/ 0 h 6134100"/>
              <a:gd name="connsiteX1" fmla="*/ 2019300 w 2019300"/>
              <a:gd name="connsiteY1" fmla="*/ 0 h 6134100"/>
              <a:gd name="connsiteX2" fmla="*/ 2019300 w 2019300"/>
              <a:gd name="connsiteY2" fmla="*/ 6134100 h 6134100"/>
              <a:gd name="connsiteX3" fmla="*/ 0 w 2019300"/>
              <a:gd name="connsiteY3" fmla="*/ 6134100 h 6134100"/>
              <a:gd name="connsiteX4" fmla="*/ 0 w 2019300"/>
              <a:gd name="connsiteY4" fmla="*/ 0 h 6134100"/>
              <a:gd name="connsiteX0-1" fmla="*/ 0 w 2209800"/>
              <a:gd name="connsiteY0-2" fmla="*/ 419100 h 6553200"/>
              <a:gd name="connsiteX1-3" fmla="*/ 2209800 w 2209800"/>
              <a:gd name="connsiteY1-4" fmla="*/ 0 h 6553200"/>
              <a:gd name="connsiteX2-5" fmla="*/ 2019300 w 2209800"/>
              <a:gd name="connsiteY2-6" fmla="*/ 6553200 h 6553200"/>
              <a:gd name="connsiteX3-7" fmla="*/ 0 w 2209800"/>
              <a:gd name="connsiteY3-8" fmla="*/ 6553200 h 6553200"/>
              <a:gd name="connsiteX4-9" fmla="*/ 0 w 2209800"/>
              <a:gd name="connsiteY4-10" fmla="*/ 419100 h 6553200"/>
              <a:gd name="connsiteX0-11" fmla="*/ 0 w 2209800"/>
              <a:gd name="connsiteY0-12" fmla="*/ 419100 h 6705600"/>
              <a:gd name="connsiteX1-13" fmla="*/ 2209800 w 2209800"/>
              <a:gd name="connsiteY1-14" fmla="*/ 0 h 6705600"/>
              <a:gd name="connsiteX2-15" fmla="*/ 2171700 w 2209800"/>
              <a:gd name="connsiteY2-16" fmla="*/ 6705600 h 6705600"/>
              <a:gd name="connsiteX3-17" fmla="*/ 0 w 2209800"/>
              <a:gd name="connsiteY3-18" fmla="*/ 6553200 h 6705600"/>
              <a:gd name="connsiteX4-19" fmla="*/ 0 w 2209800"/>
              <a:gd name="connsiteY4-20" fmla="*/ 419100 h 6705600"/>
              <a:gd name="connsiteX0-21" fmla="*/ 0 w 2171700"/>
              <a:gd name="connsiteY0-22" fmla="*/ 381000 h 6667500"/>
              <a:gd name="connsiteX1-23" fmla="*/ 2133600 w 2171700"/>
              <a:gd name="connsiteY1-24" fmla="*/ 0 h 6667500"/>
              <a:gd name="connsiteX2-25" fmla="*/ 2171700 w 2171700"/>
              <a:gd name="connsiteY2-26" fmla="*/ 6667500 h 6667500"/>
              <a:gd name="connsiteX3-27" fmla="*/ 0 w 2171700"/>
              <a:gd name="connsiteY3-28" fmla="*/ 6515100 h 6667500"/>
              <a:gd name="connsiteX4-29" fmla="*/ 0 w 2171700"/>
              <a:gd name="connsiteY4-30" fmla="*/ 381000 h 6667500"/>
              <a:gd name="connsiteX0-31" fmla="*/ 0 w 2476500"/>
              <a:gd name="connsiteY0-32" fmla="*/ 571500 h 6667500"/>
              <a:gd name="connsiteX1-33" fmla="*/ 2438400 w 2476500"/>
              <a:gd name="connsiteY1-34" fmla="*/ 0 h 6667500"/>
              <a:gd name="connsiteX2-35" fmla="*/ 2476500 w 2476500"/>
              <a:gd name="connsiteY2-36" fmla="*/ 6667500 h 6667500"/>
              <a:gd name="connsiteX3-37" fmla="*/ 304800 w 2476500"/>
              <a:gd name="connsiteY3-38" fmla="*/ 6515100 h 6667500"/>
              <a:gd name="connsiteX4-39" fmla="*/ 0 w 2476500"/>
              <a:gd name="connsiteY4-40" fmla="*/ 571500 h 6667500"/>
              <a:gd name="connsiteX0-41" fmla="*/ 0 w 2476500"/>
              <a:gd name="connsiteY0-42" fmla="*/ 571500 h 6705600"/>
              <a:gd name="connsiteX1-43" fmla="*/ 2438400 w 2476500"/>
              <a:gd name="connsiteY1-44" fmla="*/ 0 h 6705600"/>
              <a:gd name="connsiteX2-45" fmla="*/ 2476500 w 2476500"/>
              <a:gd name="connsiteY2-46" fmla="*/ 6667500 h 6705600"/>
              <a:gd name="connsiteX3-47" fmla="*/ 38100 w 2476500"/>
              <a:gd name="connsiteY3-48" fmla="*/ 6705600 h 6705600"/>
              <a:gd name="connsiteX4-49" fmla="*/ 0 w 2476500"/>
              <a:gd name="connsiteY4-50" fmla="*/ 571500 h 6705600"/>
              <a:gd name="connsiteX0-51" fmla="*/ 0 w 2476500"/>
              <a:gd name="connsiteY0-52" fmla="*/ 571500 h 6705600"/>
              <a:gd name="connsiteX1-53" fmla="*/ 2438400 w 2476500"/>
              <a:gd name="connsiteY1-54" fmla="*/ 0 h 6705600"/>
              <a:gd name="connsiteX2-55" fmla="*/ 2476500 w 2476500"/>
              <a:gd name="connsiteY2-56" fmla="*/ 6591300 h 6705600"/>
              <a:gd name="connsiteX3-57" fmla="*/ 38100 w 2476500"/>
              <a:gd name="connsiteY3-58" fmla="*/ 6705600 h 6705600"/>
              <a:gd name="connsiteX4-59" fmla="*/ 0 w 2476500"/>
              <a:gd name="connsiteY4-60" fmla="*/ 571500 h 6705600"/>
              <a:gd name="connsiteX0-61" fmla="*/ 0 w 2476500"/>
              <a:gd name="connsiteY0-62" fmla="*/ 648554 h 6705600"/>
              <a:gd name="connsiteX1-63" fmla="*/ 2438400 w 2476500"/>
              <a:gd name="connsiteY1-64" fmla="*/ 0 h 6705600"/>
              <a:gd name="connsiteX2-65" fmla="*/ 2476500 w 2476500"/>
              <a:gd name="connsiteY2-66" fmla="*/ 6591300 h 6705600"/>
              <a:gd name="connsiteX3-67" fmla="*/ 38100 w 2476500"/>
              <a:gd name="connsiteY3-68" fmla="*/ 6705600 h 6705600"/>
              <a:gd name="connsiteX4-69" fmla="*/ 0 w 2476500"/>
              <a:gd name="connsiteY4-70" fmla="*/ 648554 h 67056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6500" h="6705600">
                <a:moveTo>
                  <a:pt x="0" y="648554"/>
                </a:moveTo>
                <a:lnTo>
                  <a:pt x="2438400" y="0"/>
                </a:lnTo>
                <a:lnTo>
                  <a:pt x="2476500" y="6591300"/>
                </a:lnTo>
                <a:lnTo>
                  <a:pt x="38100" y="6705600"/>
                </a:lnTo>
                <a:lnTo>
                  <a:pt x="0" y="648554"/>
                </a:lnTo>
                <a:close/>
              </a:path>
            </a:pathLst>
          </a:custGeom>
          <a:solidFill>
            <a:schemeClr val="bg1">
              <a:lumMod val="95000"/>
            </a:schemeClr>
          </a:solidFill>
        </p:spPr>
        <p:txBody>
          <a:bodyPr/>
          <a:lstStyle/>
          <a:p>
            <a:endParaRPr lang="en-US" dirty="0"/>
          </a:p>
        </p:txBody>
      </p:sp>
      <p:sp>
        <p:nvSpPr>
          <p:cNvPr id="4" name="Picture Placeholder 7"/>
          <p:cNvSpPr>
            <a:spLocks noGrp="1"/>
          </p:cNvSpPr>
          <p:nvPr>
            <p:ph type="pic" sz="quarter" idx="11"/>
          </p:nvPr>
        </p:nvSpPr>
        <p:spPr>
          <a:xfrm>
            <a:off x="8285462" y="1207122"/>
            <a:ext cx="1243381" cy="3189106"/>
          </a:xfrm>
          <a:custGeom>
            <a:avLst/>
            <a:gdLst>
              <a:gd name="connsiteX0" fmla="*/ 0 w 1905000"/>
              <a:gd name="connsiteY0" fmla="*/ 0 h 6743700"/>
              <a:gd name="connsiteX1" fmla="*/ 1905000 w 1905000"/>
              <a:gd name="connsiteY1" fmla="*/ 0 h 6743700"/>
              <a:gd name="connsiteX2" fmla="*/ 1905000 w 1905000"/>
              <a:gd name="connsiteY2" fmla="*/ 6743700 h 6743700"/>
              <a:gd name="connsiteX3" fmla="*/ 0 w 1905000"/>
              <a:gd name="connsiteY3" fmla="*/ 6743700 h 6743700"/>
              <a:gd name="connsiteX4" fmla="*/ 0 w 1905000"/>
              <a:gd name="connsiteY4" fmla="*/ 0 h 6743700"/>
              <a:gd name="connsiteX0-1" fmla="*/ 0 w 2552700"/>
              <a:gd name="connsiteY0-2" fmla="*/ 0 h 6743700"/>
              <a:gd name="connsiteX1-3" fmla="*/ 2552700 w 2552700"/>
              <a:gd name="connsiteY1-4" fmla="*/ 762000 h 6743700"/>
              <a:gd name="connsiteX2-5" fmla="*/ 1905000 w 2552700"/>
              <a:gd name="connsiteY2-6" fmla="*/ 6743700 h 6743700"/>
              <a:gd name="connsiteX3-7" fmla="*/ 0 w 2552700"/>
              <a:gd name="connsiteY3-8" fmla="*/ 6743700 h 6743700"/>
              <a:gd name="connsiteX4-9" fmla="*/ 0 w 2552700"/>
              <a:gd name="connsiteY4-10" fmla="*/ 0 h 6743700"/>
              <a:gd name="connsiteX0-11" fmla="*/ 0 w 2552700"/>
              <a:gd name="connsiteY0-12" fmla="*/ 0 h 6743700"/>
              <a:gd name="connsiteX1-13" fmla="*/ 2552700 w 2552700"/>
              <a:gd name="connsiteY1-14" fmla="*/ 762000 h 6743700"/>
              <a:gd name="connsiteX2-15" fmla="*/ 2476500 w 2552700"/>
              <a:gd name="connsiteY2-16" fmla="*/ 6743700 h 6743700"/>
              <a:gd name="connsiteX3-17" fmla="*/ 0 w 2552700"/>
              <a:gd name="connsiteY3-18" fmla="*/ 6743700 h 6743700"/>
              <a:gd name="connsiteX4-19" fmla="*/ 0 w 2552700"/>
              <a:gd name="connsiteY4-20" fmla="*/ 0 h 6743700"/>
              <a:gd name="connsiteX0-21" fmla="*/ 0 w 2552700"/>
              <a:gd name="connsiteY0-22" fmla="*/ 0 h 6743700"/>
              <a:gd name="connsiteX1-23" fmla="*/ 2552700 w 2552700"/>
              <a:gd name="connsiteY1-24" fmla="*/ 762000 h 6743700"/>
              <a:gd name="connsiteX2-25" fmla="*/ 2476500 w 2552700"/>
              <a:gd name="connsiteY2-26" fmla="*/ 6743700 h 6743700"/>
              <a:gd name="connsiteX3-27" fmla="*/ 76200 w 2552700"/>
              <a:gd name="connsiteY3-28" fmla="*/ 6553200 h 6743700"/>
              <a:gd name="connsiteX4-29" fmla="*/ 0 w 2552700"/>
              <a:gd name="connsiteY4-30" fmla="*/ 0 h 6743700"/>
              <a:gd name="connsiteX0-31" fmla="*/ 0 w 2514600"/>
              <a:gd name="connsiteY0-32" fmla="*/ 0 h 6629400"/>
              <a:gd name="connsiteX1-33" fmla="*/ 2514600 w 2514600"/>
              <a:gd name="connsiteY1-34" fmla="*/ 647700 h 6629400"/>
              <a:gd name="connsiteX2-35" fmla="*/ 2438400 w 2514600"/>
              <a:gd name="connsiteY2-36" fmla="*/ 6629400 h 6629400"/>
              <a:gd name="connsiteX3-37" fmla="*/ 38100 w 2514600"/>
              <a:gd name="connsiteY3-38" fmla="*/ 6438900 h 6629400"/>
              <a:gd name="connsiteX4-39" fmla="*/ 0 w 2514600"/>
              <a:gd name="connsiteY4-40" fmla="*/ 0 h 6629400"/>
              <a:gd name="connsiteX0-41" fmla="*/ 0 w 2514600"/>
              <a:gd name="connsiteY0-42" fmla="*/ 0 h 6449610"/>
              <a:gd name="connsiteX1-43" fmla="*/ 2514600 w 2514600"/>
              <a:gd name="connsiteY1-44" fmla="*/ 647700 h 6449610"/>
              <a:gd name="connsiteX2-45" fmla="*/ 2489769 w 2514600"/>
              <a:gd name="connsiteY2-46" fmla="*/ 6449610 h 6449610"/>
              <a:gd name="connsiteX3-47" fmla="*/ 38100 w 2514600"/>
              <a:gd name="connsiteY3-48" fmla="*/ 6438900 h 6449610"/>
              <a:gd name="connsiteX4-49" fmla="*/ 0 w 2514600"/>
              <a:gd name="connsiteY4-50" fmla="*/ 0 h 6449610"/>
              <a:gd name="connsiteX0-51" fmla="*/ 0 w 2514600"/>
              <a:gd name="connsiteY0-52" fmla="*/ 0 h 6449610"/>
              <a:gd name="connsiteX1-53" fmla="*/ 2514600 w 2514600"/>
              <a:gd name="connsiteY1-54" fmla="*/ 647700 h 6449610"/>
              <a:gd name="connsiteX2-55" fmla="*/ 2489769 w 2514600"/>
              <a:gd name="connsiteY2-56" fmla="*/ 6449610 h 6449610"/>
              <a:gd name="connsiteX3-57" fmla="*/ 38100 w 2514600"/>
              <a:gd name="connsiteY3-58" fmla="*/ 6361846 h 6449610"/>
              <a:gd name="connsiteX4-59" fmla="*/ 0 w 2514600"/>
              <a:gd name="connsiteY4-60" fmla="*/ 0 h 64496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514600" h="6449610">
                <a:moveTo>
                  <a:pt x="0" y="0"/>
                </a:moveTo>
                <a:lnTo>
                  <a:pt x="2514600" y="647700"/>
                </a:lnTo>
                <a:lnTo>
                  <a:pt x="2489769" y="6449610"/>
                </a:lnTo>
                <a:lnTo>
                  <a:pt x="38100" y="6361846"/>
                </a:lnTo>
                <a:lnTo>
                  <a:pt x="0" y="0"/>
                </a:lnTo>
                <a:close/>
              </a:path>
            </a:pathLst>
          </a:custGeom>
          <a:solidFill>
            <a:schemeClr val="bg1">
              <a:lumMod val="95000"/>
            </a:schemeClr>
          </a:solidFill>
        </p:spPr>
        <p:txBody>
          <a:bodyPr/>
          <a:lstStyle/>
          <a:p>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5_Custom Layout">
    <p:bg>
      <p:bgPr>
        <a:solidFill>
          <a:schemeClr val="bg1"/>
        </a:solidFill>
        <a:effectLst/>
      </p:bgPr>
    </p:bg>
    <p:spTree>
      <p:nvGrpSpPr>
        <p:cNvPr id="1" name=""/>
        <p:cNvGrpSpPr/>
        <p:nvPr/>
      </p:nvGrpSpPr>
      <p:grpSpPr>
        <a:xfrm>
          <a:off x="0" y="0"/>
          <a:ext cx="0" cy="0"/>
          <a:chOff x="0" y="0"/>
          <a:chExt cx="0" cy="0"/>
        </a:xfrm>
      </p:grpSpPr>
      <p:grpSp>
        <p:nvGrpSpPr>
          <p:cNvPr id="3" name="Group 1574"/>
          <p:cNvGrpSpPr/>
          <p:nvPr userDrawn="1"/>
        </p:nvGrpSpPr>
        <p:grpSpPr>
          <a:xfrm>
            <a:off x="680338" y="1313200"/>
            <a:ext cx="2854766" cy="4231599"/>
            <a:chOff x="0" y="0"/>
            <a:chExt cx="5709530" cy="8463196"/>
          </a:xfrm>
        </p:grpSpPr>
        <p:sp>
          <p:nvSpPr>
            <p:cNvPr id="4" name="Shape 1565"/>
            <p:cNvSpPr/>
            <p:nvPr/>
          </p:nvSpPr>
          <p:spPr>
            <a:xfrm>
              <a:off x="18426" y="18426"/>
              <a:ext cx="5691105" cy="8444771"/>
            </a:xfrm>
            <a:custGeom>
              <a:avLst/>
              <a:gdLst/>
              <a:ahLst/>
              <a:cxnLst>
                <a:cxn ang="0">
                  <a:pos x="wd2" y="hd2"/>
                </a:cxn>
                <a:cxn ang="5400000">
                  <a:pos x="wd2" y="hd2"/>
                </a:cxn>
                <a:cxn ang="10800000">
                  <a:pos x="wd2" y="hd2"/>
                </a:cxn>
                <a:cxn ang="16200000">
                  <a:pos x="wd2" y="hd2"/>
                </a:cxn>
              </a:cxnLst>
              <a:rect l="0" t="0" r="r" b="b"/>
              <a:pathLst>
                <a:path w="21600" h="21600" extrusionOk="0">
                  <a:moveTo>
                    <a:pt x="1552" y="21600"/>
                  </a:moveTo>
                  <a:cubicBezTo>
                    <a:pt x="696" y="21600"/>
                    <a:pt x="0" y="21127"/>
                    <a:pt x="0" y="20545"/>
                  </a:cubicBezTo>
                  <a:lnTo>
                    <a:pt x="0" y="1055"/>
                  </a:lnTo>
                  <a:cubicBezTo>
                    <a:pt x="0" y="473"/>
                    <a:pt x="696" y="0"/>
                    <a:pt x="1552" y="0"/>
                  </a:cubicBezTo>
                  <a:lnTo>
                    <a:pt x="20049" y="0"/>
                  </a:lnTo>
                  <a:cubicBezTo>
                    <a:pt x="20904" y="0"/>
                    <a:pt x="21600" y="473"/>
                    <a:pt x="21600" y="1055"/>
                  </a:cubicBezTo>
                  <a:lnTo>
                    <a:pt x="21600" y="20545"/>
                  </a:lnTo>
                  <a:cubicBezTo>
                    <a:pt x="21600" y="21127"/>
                    <a:pt x="20904" y="21600"/>
                    <a:pt x="20049" y="21600"/>
                  </a:cubicBezTo>
                  <a:cubicBezTo>
                    <a:pt x="20049" y="21600"/>
                    <a:pt x="1552" y="21600"/>
                    <a:pt x="1552" y="21600"/>
                  </a:cubicBezTo>
                  <a:close/>
                </a:path>
              </a:pathLst>
            </a:custGeom>
            <a:solidFill>
              <a:srgbClr val="5151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5" name="Shape 1566"/>
            <p:cNvSpPr/>
            <p:nvPr/>
          </p:nvSpPr>
          <p:spPr>
            <a:xfrm>
              <a:off x="64492" y="64492"/>
              <a:ext cx="5596146" cy="8355684"/>
            </a:xfrm>
            <a:custGeom>
              <a:avLst/>
              <a:gdLst/>
              <a:ahLst/>
              <a:cxnLst>
                <a:cxn ang="0">
                  <a:pos x="wd2" y="hd2"/>
                </a:cxn>
                <a:cxn ang="5400000">
                  <a:pos x="wd2" y="hd2"/>
                </a:cxn>
                <a:cxn ang="10800000">
                  <a:pos x="wd2" y="hd2"/>
                </a:cxn>
                <a:cxn ang="16200000">
                  <a:pos x="wd2" y="hd2"/>
                </a:cxn>
              </a:cxnLst>
              <a:rect l="0" t="0" r="r" b="b"/>
              <a:pathLst>
                <a:path w="21600" h="21600" extrusionOk="0">
                  <a:moveTo>
                    <a:pt x="21600" y="20675"/>
                  </a:moveTo>
                  <a:cubicBezTo>
                    <a:pt x="21600" y="21186"/>
                    <a:pt x="20988" y="21600"/>
                    <a:pt x="20232" y="21600"/>
                  </a:cubicBezTo>
                  <a:lnTo>
                    <a:pt x="1368" y="21600"/>
                  </a:lnTo>
                  <a:cubicBezTo>
                    <a:pt x="612" y="21600"/>
                    <a:pt x="0" y="21186"/>
                    <a:pt x="0" y="20675"/>
                  </a:cubicBezTo>
                  <a:lnTo>
                    <a:pt x="0" y="925"/>
                  </a:lnTo>
                  <a:cubicBezTo>
                    <a:pt x="0" y="414"/>
                    <a:pt x="612" y="0"/>
                    <a:pt x="1368" y="0"/>
                  </a:cubicBezTo>
                  <a:lnTo>
                    <a:pt x="20232" y="0"/>
                  </a:lnTo>
                  <a:cubicBezTo>
                    <a:pt x="20988" y="0"/>
                    <a:pt x="21600" y="414"/>
                    <a:pt x="21600" y="925"/>
                  </a:cubicBezTo>
                  <a:cubicBezTo>
                    <a:pt x="21600" y="925"/>
                    <a:pt x="21600" y="20675"/>
                    <a:pt x="21600" y="20675"/>
                  </a:cubicBezTo>
                  <a:close/>
                </a:path>
              </a:pathLst>
            </a:custGeom>
            <a:solidFill>
              <a:srgbClr val="EAEAE9"/>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6" name="Shape 1567"/>
            <p:cNvSpPr/>
            <p:nvPr/>
          </p:nvSpPr>
          <p:spPr>
            <a:xfrm>
              <a:off x="0" y="0"/>
              <a:ext cx="5560445" cy="8368352"/>
            </a:xfrm>
            <a:custGeom>
              <a:avLst/>
              <a:gdLst/>
              <a:ahLst/>
              <a:cxnLst>
                <a:cxn ang="0">
                  <a:pos x="wd2" y="hd2"/>
                </a:cxn>
                <a:cxn ang="5400000">
                  <a:pos x="wd2" y="hd2"/>
                </a:cxn>
                <a:cxn ang="10800000">
                  <a:pos x="wd2" y="hd2"/>
                </a:cxn>
                <a:cxn ang="16200000">
                  <a:pos x="wd2" y="hd2"/>
                </a:cxn>
              </a:cxnLst>
              <a:rect l="0" t="0" r="r" b="b"/>
              <a:pathLst>
                <a:path w="21600" h="21600" extrusionOk="0">
                  <a:moveTo>
                    <a:pt x="161" y="20821"/>
                  </a:moveTo>
                  <a:lnTo>
                    <a:pt x="161" y="1152"/>
                  </a:lnTo>
                  <a:cubicBezTo>
                    <a:pt x="161" y="565"/>
                    <a:pt x="874" y="88"/>
                    <a:pt x="1750" y="88"/>
                  </a:cubicBezTo>
                  <a:lnTo>
                    <a:pt x="20681" y="88"/>
                  </a:lnTo>
                  <a:cubicBezTo>
                    <a:pt x="21023" y="88"/>
                    <a:pt x="21340" y="161"/>
                    <a:pt x="21600" y="285"/>
                  </a:cubicBezTo>
                  <a:cubicBezTo>
                    <a:pt x="21316" y="108"/>
                    <a:pt x="20937" y="0"/>
                    <a:pt x="20520" y="0"/>
                  </a:cubicBezTo>
                  <a:lnTo>
                    <a:pt x="1588" y="0"/>
                  </a:lnTo>
                  <a:cubicBezTo>
                    <a:pt x="713" y="0"/>
                    <a:pt x="0" y="477"/>
                    <a:pt x="0" y="1064"/>
                  </a:cubicBezTo>
                  <a:lnTo>
                    <a:pt x="0" y="20733"/>
                  </a:lnTo>
                  <a:cubicBezTo>
                    <a:pt x="0" y="21090"/>
                    <a:pt x="265" y="21407"/>
                    <a:pt x="669" y="21600"/>
                  </a:cubicBezTo>
                  <a:cubicBezTo>
                    <a:pt x="357" y="21406"/>
                    <a:pt x="161" y="21128"/>
                    <a:pt x="161" y="20821"/>
                  </a:cubicBezTo>
                  <a:close/>
                </a:path>
              </a:pathLst>
            </a:custGeom>
            <a:solidFill>
              <a:srgbClr val="A6AAA9"/>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600">
                <a:latin typeface="Source Sans Pro Light" panose="020B0403030403020204" pitchFamily="34" charset="0"/>
                <a:ea typeface="Source Sans Pro Light" panose="020B0403030403020204" pitchFamily="34" charset="0"/>
              </a:endParaRPr>
            </a:p>
          </p:txBody>
        </p:sp>
        <p:sp>
          <p:nvSpPr>
            <p:cNvPr id="7" name="Shape 1568"/>
            <p:cNvSpPr/>
            <p:nvPr/>
          </p:nvSpPr>
          <p:spPr>
            <a:xfrm>
              <a:off x="193478" y="138198"/>
              <a:ext cx="5516016" cy="8304563"/>
            </a:xfrm>
            <a:custGeom>
              <a:avLst/>
              <a:gdLst/>
              <a:ahLst/>
              <a:cxnLst>
                <a:cxn ang="0">
                  <a:pos x="wd2" y="hd2"/>
                </a:cxn>
                <a:cxn ang="5400000">
                  <a:pos x="wd2" y="hd2"/>
                </a:cxn>
                <a:cxn ang="10800000">
                  <a:pos x="wd2" y="hd2"/>
                </a:cxn>
                <a:cxn ang="16200000">
                  <a:pos x="wd2" y="hd2"/>
                </a:cxn>
              </a:cxnLst>
              <a:rect l="0" t="0" r="r" b="b"/>
              <a:pathLst>
                <a:path w="21600" h="21600" extrusionOk="0">
                  <a:moveTo>
                    <a:pt x="20936" y="0"/>
                  </a:moveTo>
                  <a:cubicBezTo>
                    <a:pt x="21248" y="194"/>
                    <a:pt x="21439" y="479"/>
                    <a:pt x="21439" y="787"/>
                  </a:cubicBezTo>
                  <a:lnTo>
                    <a:pt x="21439" y="20448"/>
                  </a:lnTo>
                  <a:cubicBezTo>
                    <a:pt x="21439" y="21035"/>
                    <a:pt x="20726" y="21512"/>
                    <a:pt x="19851" y="21512"/>
                  </a:cubicBezTo>
                  <a:lnTo>
                    <a:pt x="919" y="21512"/>
                  </a:lnTo>
                  <a:cubicBezTo>
                    <a:pt x="577" y="21512"/>
                    <a:pt x="260" y="21439"/>
                    <a:pt x="0" y="21315"/>
                  </a:cubicBezTo>
                  <a:cubicBezTo>
                    <a:pt x="284" y="21492"/>
                    <a:pt x="663" y="21600"/>
                    <a:pt x="1080" y="21600"/>
                  </a:cubicBezTo>
                  <a:lnTo>
                    <a:pt x="20012" y="21600"/>
                  </a:lnTo>
                  <a:cubicBezTo>
                    <a:pt x="20887" y="21600"/>
                    <a:pt x="21600" y="21123"/>
                    <a:pt x="21600" y="20536"/>
                  </a:cubicBezTo>
                  <a:lnTo>
                    <a:pt x="21600" y="875"/>
                  </a:lnTo>
                  <a:cubicBezTo>
                    <a:pt x="21600" y="517"/>
                    <a:pt x="21341" y="193"/>
                    <a:pt x="20936" y="0"/>
                  </a:cubicBezTo>
                  <a:close/>
                </a:path>
              </a:pathLst>
            </a:custGeom>
            <a:solidFill>
              <a:srgbClr val="A6AAA9"/>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600">
                <a:latin typeface="Source Sans Pro Light" panose="020B0403030403020204" pitchFamily="34" charset="0"/>
                <a:ea typeface="Source Sans Pro Light" panose="020B0403030403020204" pitchFamily="34" charset="0"/>
              </a:endParaRPr>
            </a:p>
          </p:txBody>
        </p:sp>
        <p:sp>
          <p:nvSpPr>
            <p:cNvPr id="8" name="Shape 1569"/>
            <p:cNvSpPr/>
            <p:nvPr/>
          </p:nvSpPr>
          <p:spPr>
            <a:xfrm>
              <a:off x="2810039" y="405382"/>
              <a:ext cx="98288" cy="9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765"/>
                    <a:pt x="16779" y="21600"/>
                    <a:pt x="10804" y="21600"/>
                  </a:cubicBezTo>
                  <a:cubicBezTo>
                    <a:pt x="4840" y="21600"/>
                    <a:pt x="0" y="16765"/>
                    <a:pt x="0" y="10806"/>
                  </a:cubicBezTo>
                  <a:cubicBezTo>
                    <a:pt x="0" y="4835"/>
                    <a:pt x="4840" y="0"/>
                    <a:pt x="10804" y="0"/>
                  </a:cubicBezTo>
                  <a:cubicBezTo>
                    <a:pt x="16779" y="0"/>
                    <a:pt x="21600" y="4835"/>
                    <a:pt x="21600" y="10806"/>
                  </a:cubicBezTo>
                  <a:close/>
                </a:path>
              </a:pathLst>
            </a:custGeom>
            <a:solidFill>
              <a:srgbClr val="5151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9" name="Shape 1570"/>
            <p:cNvSpPr/>
            <p:nvPr/>
          </p:nvSpPr>
          <p:spPr>
            <a:xfrm>
              <a:off x="2800825" y="405382"/>
              <a:ext cx="108095" cy="108118"/>
            </a:xfrm>
            <a:custGeom>
              <a:avLst/>
              <a:gdLst/>
              <a:ahLst/>
              <a:cxnLst>
                <a:cxn ang="0">
                  <a:pos x="wd2" y="hd2"/>
                </a:cxn>
                <a:cxn ang="5400000">
                  <a:pos x="wd2" y="hd2"/>
                </a:cxn>
                <a:cxn ang="10800000">
                  <a:pos x="wd2" y="hd2"/>
                </a:cxn>
                <a:cxn ang="16200000">
                  <a:pos x="wd2" y="hd2"/>
                </a:cxn>
              </a:cxnLst>
              <a:rect l="0" t="0" r="r" b="b"/>
              <a:pathLst>
                <a:path w="21600" h="21600" extrusionOk="0">
                  <a:moveTo>
                    <a:pt x="10809" y="1956"/>
                  </a:moveTo>
                  <a:cubicBezTo>
                    <a:pt x="5937" y="1956"/>
                    <a:pt x="1960" y="5920"/>
                    <a:pt x="1960" y="10802"/>
                  </a:cubicBezTo>
                  <a:cubicBezTo>
                    <a:pt x="1960" y="15674"/>
                    <a:pt x="5937" y="19636"/>
                    <a:pt x="10809" y="19636"/>
                  </a:cubicBezTo>
                  <a:cubicBezTo>
                    <a:pt x="15692" y="19636"/>
                    <a:pt x="19651" y="15674"/>
                    <a:pt x="19651" y="10802"/>
                  </a:cubicBezTo>
                  <a:cubicBezTo>
                    <a:pt x="19651" y="5920"/>
                    <a:pt x="15692" y="1956"/>
                    <a:pt x="10809" y="1956"/>
                  </a:cubicBezTo>
                  <a:close/>
                  <a:moveTo>
                    <a:pt x="10809" y="21600"/>
                  </a:moveTo>
                  <a:cubicBezTo>
                    <a:pt x="4844" y="21600"/>
                    <a:pt x="0" y="16752"/>
                    <a:pt x="0" y="10802"/>
                  </a:cubicBezTo>
                  <a:cubicBezTo>
                    <a:pt x="0" y="4842"/>
                    <a:pt x="4844" y="0"/>
                    <a:pt x="10809" y="0"/>
                  </a:cubicBezTo>
                  <a:cubicBezTo>
                    <a:pt x="16771" y="0"/>
                    <a:pt x="21600" y="4842"/>
                    <a:pt x="21600" y="10802"/>
                  </a:cubicBezTo>
                  <a:cubicBezTo>
                    <a:pt x="21600" y="16752"/>
                    <a:pt x="16771" y="21600"/>
                    <a:pt x="10809" y="21600"/>
                  </a:cubicBezTo>
                  <a:close/>
                </a:path>
              </a:pathLst>
            </a:custGeom>
            <a:solidFill>
              <a:srgbClr val="5151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10" name="Shape 1571"/>
            <p:cNvSpPr/>
            <p:nvPr/>
          </p:nvSpPr>
          <p:spPr>
            <a:xfrm>
              <a:off x="294823" y="819978"/>
              <a:ext cx="5138525" cy="189552"/>
            </a:xfrm>
            <a:custGeom>
              <a:avLst/>
              <a:gdLst/>
              <a:ahLst/>
              <a:cxnLst>
                <a:cxn ang="0">
                  <a:pos x="wd2" y="hd2"/>
                </a:cxn>
                <a:cxn ang="5400000">
                  <a:pos x="wd2" y="hd2"/>
                </a:cxn>
                <a:cxn ang="10800000">
                  <a:pos x="wd2" y="hd2"/>
                </a:cxn>
                <a:cxn ang="16200000">
                  <a:pos x="wd2" y="hd2"/>
                </a:cxn>
              </a:cxnLst>
              <a:rect l="0" t="0" r="r" b="b"/>
              <a:pathLst>
                <a:path w="21600" h="21600" extrusionOk="0">
                  <a:moveTo>
                    <a:pt x="21250" y="0"/>
                  </a:moveTo>
                  <a:lnTo>
                    <a:pt x="351" y="0"/>
                  </a:lnTo>
                  <a:cubicBezTo>
                    <a:pt x="157" y="0"/>
                    <a:pt x="0" y="4257"/>
                    <a:pt x="0" y="9504"/>
                  </a:cubicBezTo>
                  <a:lnTo>
                    <a:pt x="0" y="21600"/>
                  </a:lnTo>
                  <a:lnTo>
                    <a:pt x="21600" y="21600"/>
                  </a:lnTo>
                  <a:lnTo>
                    <a:pt x="21600" y="9504"/>
                  </a:lnTo>
                  <a:cubicBezTo>
                    <a:pt x="21600" y="4257"/>
                    <a:pt x="21443" y="0"/>
                    <a:pt x="21250" y="0"/>
                  </a:cubicBezTo>
                  <a:close/>
                </a:path>
              </a:pathLst>
            </a:custGeom>
            <a:solidFill>
              <a:srgbClr val="5151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11" name="Shape 1572"/>
            <p:cNvSpPr/>
            <p:nvPr/>
          </p:nvSpPr>
          <p:spPr>
            <a:xfrm>
              <a:off x="285610" y="810765"/>
              <a:ext cx="5167947" cy="6844825"/>
            </a:xfrm>
            <a:custGeom>
              <a:avLst/>
              <a:gdLst/>
              <a:ahLst/>
              <a:cxnLst>
                <a:cxn ang="0">
                  <a:pos x="wd2" y="hd2"/>
                </a:cxn>
                <a:cxn ang="5400000">
                  <a:pos x="wd2" y="hd2"/>
                </a:cxn>
                <a:cxn ang="10800000">
                  <a:pos x="wd2" y="hd2"/>
                </a:cxn>
                <a:cxn ang="16200000">
                  <a:pos x="wd2" y="hd2"/>
                </a:cxn>
              </a:cxnLst>
              <a:rect l="0" t="0" r="r" b="b"/>
              <a:pathLst>
                <a:path w="21600" h="21600" extrusionOk="0">
                  <a:moveTo>
                    <a:pt x="410" y="93"/>
                  </a:moveTo>
                  <a:cubicBezTo>
                    <a:pt x="252" y="93"/>
                    <a:pt x="123" y="190"/>
                    <a:pt x="123" y="310"/>
                  </a:cubicBezTo>
                  <a:lnTo>
                    <a:pt x="123" y="21291"/>
                  </a:lnTo>
                  <a:cubicBezTo>
                    <a:pt x="123" y="21410"/>
                    <a:pt x="252" y="21507"/>
                    <a:pt x="410" y="21507"/>
                  </a:cubicBezTo>
                  <a:lnTo>
                    <a:pt x="21190" y="21507"/>
                  </a:lnTo>
                  <a:cubicBezTo>
                    <a:pt x="21348" y="21507"/>
                    <a:pt x="21477" y="21410"/>
                    <a:pt x="21477" y="21291"/>
                  </a:cubicBezTo>
                  <a:lnTo>
                    <a:pt x="21477" y="310"/>
                  </a:lnTo>
                  <a:cubicBezTo>
                    <a:pt x="21477" y="190"/>
                    <a:pt x="21348" y="93"/>
                    <a:pt x="21190" y="93"/>
                  </a:cubicBezTo>
                  <a:cubicBezTo>
                    <a:pt x="21190" y="93"/>
                    <a:pt x="410" y="93"/>
                    <a:pt x="410" y="93"/>
                  </a:cubicBezTo>
                  <a:close/>
                  <a:moveTo>
                    <a:pt x="21190" y="21600"/>
                  </a:moveTo>
                  <a:lnTo>
                    <a:pt x="410" y="21600"/>
                  </a:lnTo>
                  <a:cubicBezTo>
                    <a:pt x="184" y="21600"/>
                    <a:pt x="0" y="21461"/>
                    <a:pt x="0" y="21291"/>
                  </a:cubicBezTo>
                  <a:lnTo>
                    <a:pt x="0" y="310"/>
                  </a:lnTo>
                  <a:cubicBezTo>
                    <a:pt x="0" y="139"/>
                    <a:pt x="184" y="0"/>
                    <a:pt x="410" y="0"/>
                  </a:cubicBezTo>
                  <a:lnTo>
                    <a:pt x="21190" y="0"/>
                  </a:lnTo>
                  <a:cubicBezTo>
                    <a:pt x="21416" y="0"/>
                    <a:pt x="21600" y="139"/>
                    <a:pt x="21600" y="310"/>
                  </a:cubicBezTo>
                  <a:lnTo>
                    <a:pt x="21600" y="21291"/>
                  </a:lnTo>
                  <a:cubicBezTo>
                    <a:pt x="21600" y="21461"/>
                    <a:pt x="21416" y="21600"/>
                    <a:pt x="21190" y="21600"/>
                  </a:cubicBezTo>
                  <a:close/>
                </a:path>
              </a:pathLst>
            </a:custGeom>
            <a:solidFill>
              <a:srgbClr val="A6AAA9"/>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600">
                <a:latin typeface="Source Sans Pro Light" panose="020B0403030403020204" pitchFamily="34" charset="0"/>
                <a:ea typeface="Source Sans Pro Light" panose="020B0403030403020204" pitchFamily="34" charset="0"/>
              </a:endParaRPr>
            </a:p>
          </p:txBody>
        </p:sp>
        <p:sp>
          <p:nvSpPr>
            <p:cNvPr id="12" name="Shape 1573"/>
            <p:cNvSpPr/>
            <p:nvPr/>
          </p:nvSpPr>
          <p:spPr>
            <a:xfrm rot="20504266">
              <a:off x="2759573" y="7946823"/>
              <a:ext cx="208811" cy="208811"/>
            </a:xfrm>
            <a:custGeom>
              <a:avLst/>
              <a:gdLst/>
              <a:ahLst/>
              <a:cxnLst>
                <a:cxn ang="0">
                  <a:pos x="wd2" y="hd2"/>
                </a:cxn>
                <a:cxn ang="5400000">
                  <a:pos x="wd2" y="hd2"/>
                </a:cxn>
                <a:cxn ang="10800000">
                  <a:pos x="wd2" y="hd2"/>
                </a:cxn>
                <a:cxn ang="16200000">
                  <a:pos x="wd2" y="hd2"/>
                </a:cxn>
              </a:cxnLst>
              <a:rect l="0" t="0" r="r" b="b"/>
              <a:pathLst>
                <a:path w="21600" h="21600" extrusionOk="0">
                  <a:moveTo>
                    <a:pt x="10800" y="20393"/>
                  </a:moveTo>
                  <a:cubicBezTo>
                    <a:pt x="5502" y="20393"/>
                    <a:pt x="1207" y="16098"/>
                    <a:pt x="1207" y="10800"/>
                  </a:cubicBezTo>
                  <a:cubicBezTo>
                    <a:pt x="1207" y="5502"/>
                    <a:pt x="5502" y="1207"/>
                    <a:pt x="10800" y="1207"/>
                  </a:cubicBezTo>
                  <a:cubicBezTo>
                    <a:pt x="16098" y="1207"/>
                    <a:pt x="20393" y="5502"/>
                    <a:pt x="20393" y="10800"/>
                  </a:cubicBezTo>
                  <a:cubicBezTo>
                    <a:pt x="20393" y="16098"/>
                    <a:pt x="16098" y="20393"/>
                    <a:pt x="10800" y="20393"/>
                  </a:cubicBezTo>
                  <a:close/>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close/>
                </a:path>
              </a:pathLst>
            </a:custGeom>
            <a:solidFill>
              <a:srgbClr val="53585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grpSp>
      <p:sp>
        <p:nvSpPr>
          <p:cNvPr id="13" name="Picture Placeholder 3"/>
          <p:cNvSpPr>
            <a:spLocks noGrp="1"/>
          </p:cNvSpPr>
          <p:nvPr>
            <p:ph type="pic" sz="quarter" idx="10"/>
          </p:nvPr>
        </p:nvSpPr>
        <p:spPr>
          <a:xfrm>
            <a:off x="836867" y="1718583"/>
            <a:ext cx="2552712" cy="3416997"/>
          </a:xfrm>
          <a:prstGeom prst="rect">
            <a:avLst/>
          </a:prstGeom>
          <a:solidFill>
            <a:schemeClr val="bg1">
              <a:lumMod val="85000"/>
            </a:schemeClr>
          </a:solidFill>
        </p:spPr>
        <p:txBody>
          <a:bodyPr>
            <a:normAutofit/>
          </a:bodyPr>
          <a:lstStyle>
            <a:lvl1pPr>
              <a:defRPr sz="1200"/>
            </a:lvl1pPr>
          </a:lstStyle>
          <a:p>
            <a:endParaRPr lang="id-ID"/>
          </a:p>
        </p:txBody>
      </p:sp>
      <p:grpSp>
        <p:nvGrpSpPr>
          <p:cNvPr id="14" name="Group 1574"/>
          <p:cNvGrpSpPr/>
          <p:nvPr userDrawn="1"/>
        </p:nvGrpSpPr>
        <p:grpSpPr>
          <a:xfrm>
            <a:off x="3753738" y="1313200"/>
            <a:ext cx="2854766" cy="4231599"/>
            <a:chOff x="0" y="0"/>
            <a:chExt cx="5709530" cy="8463196"/>
          </a:xfrm>
        </p:grpSpPr>
        <p:sp>
          <p:nvSpPr>
            <p:cNvPr id="15" name="Shape 1565"/>
            <p:cNvSpPr/>
            <p:nvPr/>
          </p:nvSpPr>
          <p:spPr>
            <a:xfrm>
              <a:off x="18426" y="18426"/>
              <a:ext cx="5691105" cy="8444771"/>
            </a:xfrm>
            <a:custGeom>
              <a:avLst/>
              <a:gdLst/>
              <a:ahLst/>
              <a:cxnLst>
                <a:cxn ang="0">
                  <a:pos x="wd2" y="hd2"/>
                </a:cxn>
                <a:cxn ang="5400000">
                  <a:pos x="wd2" y="hd2"/>
                </a:cxn>
                <a:cxn ang="10800000">
                  <a:pos x="wd2" y="hd2"/>
                </a:cxn>
                <a:cxn ang="16200000">
                  <a:pos x="wd2" y="hd2"/>
                </a:cxn>
              </a:cxnLst>
              <a:rect l="0" t="0" r="r" b="b"/>
              <a:pathLst>
                <a:path w="21600" h="21600" extrusionOk="0">
                  <a:moveTo>
                    <a:pt x="1552" y="21600"/>
                  </a:moveTo>
                  <a:cubicBezTo>
                    <a:pt x="696" y="21600"/>
                    <a:pt x="0" y="21127"/>
                    <a:pt x="0" y="20545"/>
                  </a:cubicBezTo>
                  <a:lnTo>
                    <a:pt x="0" y="1055"/>
                  </a:lnTo>
                  <a:cubicBezTo>
                    <a:pt x="0" y="473"/>
                    <a:pt x="696" y="0"/>
                    <a:pt x="1552" y="0"/>
                  </a:cubicBezTo>
                  <a:lnTo>
                    <a:pt x="20049" y="0"/>
                  </a:lnTo>
                  <a:cubicBezTo>
                    <a:pt x="20904" y="0"/>
                    <a:pt x="21600" y="473"/>
                    <a:pt x="21600" y="1055"/>
                  </a:cubicBezTo>
                  <a:lnTo>
                    <a:pt x="21600" y="20545"/>
                  </a:lnTo>
                  <a:cubicBezTo>
                    <a:pt x="21600" y="21127"/>
                    <a:pt x="20904" y="21600"/>
                    <a:pt x="20049" y="21600"/>
                  </a:cubicBezTo>
                  <a:cubicBezTo>
                    <a:pt x="20049" y="21600"/>
                    <a:pt x="1552" y="21600"/>
                    <a:pt x="1552" y="21600"/>
                  </a:cubicBezTo>
                  <a:close/>
                </a:path>
              </a:pathLst>
            </a:custGeom>
            <a:solidFill>
              <a:srgbClr val="5151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16" name="Shape 1566"/>
            <p:cNvSpPr/>
            <p:nvPr/>
          </p:nvSpPr>
          <p:spPr>
            <a:xfrm>
              <a:off x="64492" y="64492"/>
              <a:ext cx="5596146" cy="8355684"/>
            </a:xfrm>
            <a:custGeom>
              <a:avLst/>
              <a:gdLst/>
              <a:ahLst/>
              <a:cxnLst>
                <a:cxn ang="0">
                  <a:pos x="wd2" y="hd2"/>
                </a:cxn>
                <a:cxn ang="5400000">
                  <a:pos x="wd2" y="hd2"/>
                </a:cxn>
                <a:cxn ang="10800000">
                  <a:pos x="wd2" y="hd2"/>
                </a:cxn>
                <a:cxn ang="16200000">
                  <a:pos x="wd2" y="hd2"/>
                </a:cxn>
              </a:cxnLst>
              <a:rect l="0" t="0" r="r" b="b"/>
              <a:pathLst>
                <a:path w="21600" h="21600" extrusionOk="0">
                  <a:moveTo>
                    <a:pt x="21600" y="20675"/>
                  </a:moveTo>
                  <a:cubicBezTo>
                    <a:pt x="21600" y="21186"/>
                    <a:pt x="20988" y="21600"/>
                    <a:pt x="20232" y="21600"/>
                  </a:cubicBezTo>
                  <a:lnTo>
                    <a:pt x="1368" y="21600"/>
                  </a:lnTo>
                  <a:cubicBezTo>
                    <a:pt x="612" y="21600"/>
                    <a:pt x="0" y="21186"/>
                    <a:pt x="0" y="20675"/>
                  </a:cubicBezTo>
                  <a:lnTo>
                    <a:pt x="0" y="925"/>
                  </a:lnTo>
                  <a:cubicBezTo>
                    <a:pt x="0" y="414"/>
                    <a:pt x="612" y="0"/>
                    <a:pt x="1368" y="0"/>
                  </a:cubicBezTo>
                  <a:lnTo>
                    <a:pt x="20232" y="0"/>
                  </a:lnTo>
                  <a:cubicBezTo>
                    <a:pt x="20988" y="0"/>
                    <a:pt x="21600" y="414"/>
                    <a:pt x="21600" y="925"/>
                  </a:cubicBezTo>
                  <a:cubicBezTo>
                    <a:pt x="21600" y="925"/>
                    <a:pt x="21600" y="20675"/>
                    <a:pt x="21600" y="20675"/>
                  </a:cubicBezTo>
                  <a:close/>
                </a:path>
              </a:pathLst>
            </a:custGeom>
            <a:solidFill>
              <a:srgbClr val="EAEAE9"/>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17" name="Shape 1567"/>
            <p:cNvSpPr/>
            <p:nvPr/>
          </p:nvSpPr>
          <p:spPr>
            <a:xfrm>
              <a:off x="0" y="0"/>
              <a:ext cx="5560445" cy="8368352"/>
            </a:xfrm>
            <a:custGeom>
              <a:avLst/>
              <a:gdLst/>
              <a:ahLst/>
              <a:cxnLst>
                <a:cxn ang="0">
                  <a:pos x="wd2" y="hd2"/>
                </a:cxn>
                <a:cxn ang="5400000">
                  <a:pos x="wd2" y="hd2"/>
                </a:cxn>
                <a:cxn ang="10800000">
                  <a:pos x="wd2" y="hd2"/>
                </a:cxn>
                <a:cxn ang="16200000">
                  <a:pos x="wd2" y="hd2"/>
                </a:cxn>
              </a:cxnLst>
              <a:rect l="0" t="0" r="r" b="b"/>
              <a:pathLst>
                <a:path w="21600" h="21600" extrusionOk="0">
                  <a:moveTo>
                    <a:pt x="161" y="20821"/>
                  </a:moveTo>
                  <a:lnTo>
                    <a:pt x="161" y="1152"/>
                  </a:lnTo>
                  <a:cubicBezTo>
                    <a:pt x="161" y="565"/>
                    <a:pt x="874" y="88"/>
                    <a:pt x="1750" y="88"/>
                  </a:cubicBezTo>
                  <a:lnTo>
                    <a:pt x="20681" y="88"/>
                  </a:lnTo>
                  <a:cubicBezTo>
                    <a:pt x="21023" y="88"/>
                    <a:pt x="21340" y="161"/>
                    <a:pt x="21600" y="285"/>
                  </a:cubicBezTo>
                  <a:cubicBezTo>
                    <a:pt x="21316" y="108"/>
                    <a:pt x="20937" y="0"/>
                    <a:pt x="20520" y="0"/>
                  </a:cubicBezTo>
                  <a:lnTo>
                    <a:pt x="1588" y="0"/>
                  </a:lnTo>
                  <a:cubicBezTo>
                    <a:pt x="713" y="0"/>
                    <a:pt x="0" y="477"/>
                    <a:pt x="0" y="1064"/>
                  </a:cubicBezTo>
                  <a:lnTo>
                    <a:pt x="0" y="20733"/>
                  </a:lnTo>
                  <a:cubicBezTo>
                    <a:pt x="0" y="21090"/>
                    <a:pt x="265" y="21407"/>
                    <a:pt x="669" y="21600"/>
                  </a:cubicBezTo>
                  <a:cubicBezTo>
                    <a:pt x="357" y="21406"/>
                    <a:pt x="161" y="21128"/>
                    <a:pt x="161" y="20821"/>
                  </a:cubicBezTo>
                  <a:close/>
                </a:path>
              </a:pathLst>
            </a:custGeom>
            <a:solidFill>
              <a:srgbClr val="A6AAA9"/>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600">
                <a:latin typeface="Source Sans Pro Light" panose="020B0403030403020204" pitchFamily="34" charset="0"/>
                <a:ea typeface="Source Sans Pro Light" panose="020B0403030403020204" pitchFamily="34" charset="0"/>
              </a:endParaRPr>
            </a:p>
          </p:txBody>
        </p:sp>
        <p:sp>
          <p:nvSpPr>
            <p:cNvPr id="18" name="Shape 1568"/>
            <p:cNvSpPr/>
            <p:nvPr/>
          </p:nvSpPr>
          <p:spPr>
            <a:xfrm>
              <a:off x="193478" y="138198"/>
              <a:ext cx="5516016" cy="8304563"/>
            </a:xfrm>
            <a:custGeom>
              <a:avLst/>
              <a:gdLst/>
              <a:ahLst/>
              <a:cxnLst>
                <a:cxn ang="0">
                  <a:pos x="wd2" y="hd2"/>
                </a:cxn>
                <a:cxn ang="5400000">
                  <a:pos x="wd2" y="hd2"/>
                </a:cxn>
                <a:cxn ang="10800000">
                  <a:pos x="wd2" y="hd2"/>
                </a:cxn>
                <a:cxn ang="16200000">
                  <a:pos x="wd2" y="hd2"/>
                </a:cxn>
              </a:cxnLst>
              <a:rect l="0" t="0" r="r" b="b"/>
              <a:pathLst>
                <a:path w="21600" h="21600" extrusionOk="0">
                  <a:moveTo>
                    <a:pt x="20936" y="0"/>
                  </a:moveTo>
                  <a:cubicBezTo>
                    <a:pt x="21248" y="194"/>
                    <a:pt x="21439" y="479"/>
                    <a:pt x="21439" y="787"/>
                  </a:cubicBezTo>
                  <a:lnTo>
                    <a:pt x="21439" y="20448"/>
                  </a:lnTo>
                  <a:cubicBezTo>
                    <a:pt x="21439" y="21035"/>
                    <a:pt x="20726" y="21512"/>
                    <a:pt x="19851" y="21512"/>
                  </a:cubicBezTo>
                  <a:lnTo>
                    <a:pt x="919" y="21512"/>
                  </a:lnTo>
                  <a:cubicBezTo>
                    <a:pt x="577" y="21512"/>
                    <a:pt x="260" y="21439"/>
                    <a:pt x="0" y="21315"/>
                  </a:cubicBezTo>
                  <a:cubicBezTo>
                    <a:pt x="284" y="21492"/>
                    <a:pt x="663" y="21600"/>
                    <a:pt x="1080" y="21600"/>
                  </a:cubicBezTo>
                  <a:lnTo>
                    <a:pt x="20012" y="21600"/>
                  </a:lnTo>
                  <a:cubicBezTo>
                    <a:pt x="20887" y="21600"/>
                    <a:pt x="21600" y="21123"/>
                    <a:pt x="21600" y="20536"/>
                  </a:cubicBezTo>
                  <a:lnTo>
                    <a:pt x="21600" y="875"/>
                  </a:lnTo>
                  <a:cubicBezTo>
                    <a:pt x="21600" y="517"/>
                    <a:pt x="21341" y="193"/>
                    <a:pt x="20936" y="0"/>
                  </a:cubicBezTo>
                  <a:close/>
                </a:path>
              </a:pathLst>
            </a:custGeom>
            <a:solidFill>
              <a:srgbClr val="A6AAA9"/>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600">
                <a:latin typeface="Source Sans Pro Light" panose="020B0403030403020204" pitchFamily="34" charset="0"/>
                <a:ea typeface="Source Sans Pro Light" panose="020B0403030403020204" pitchFamily="34" charset="0"/>
              </a:endParaRPr>
            </a:p>
          </p:txBody>
        </p:sp>
        <p:sp>
          <p:nvSpPr>
            <p:cNvPr id="19" name="Shape 1569"/>
            <p:cNvSpPr/>
            <p:nvPr/>
          </p:nvSpPr>
          <p:spPr>
            <a:xfrm>
              <a:off x="2810039" y="405382"/>
              <a:ext cx="98288" cy="98333"/>
            </a:xfrm>
            <a:custGeom>
              <a:avLst/>
              <a:gdLst/>
              <a:ahLst/>
              <a:cxnLst>
                <a:cxn ang="0">
                  <a:pos x="wd2" y="hd2"/>
                </a:cxn>
                <a:cxn ang="5400000">
                  <a:pos x="wd2" y="hd2"/>
                </a:cxn>
                <a:cxn ang="10800000">
                  <a:pos x="wd2" y="hd2"/>
                </a:cxn>
                <a:cxn ang="16200000">
                  <a:pos x="wd2" y="hd2"/>
                </a:cxn>
              </a:cxnLst>
              <a:rect l="0" t="0" r="r" b="b"/>
              <a:pathLst>
                <a:path w="21600" h="21600" extrusionOk="0">
                  <a:moveTo>
                    <a:pt x="21600" y="10806"/>
                  </a:moveTo>
                  <a:cubicBezTo>
                    <a:pt x="21600" y="16765"/>
                    <a:pt x="16779" y="21600"/>
                    <a:pt x="10804" y="21600"/>
                  </a:cubicBezTo>
                  <a:cubicBezTo>
                    <a:pt x="4840" y="21600"/>
                    <a:pt x="0" y="16765"/>
                    <a:pt x="0" y="10806"/>
                  </a:cubicBezTo>
                  <a:cubicBezTo>
                    <a:pt x="0" y="4835"/>
                    <a:pt x="4840" y="0"/>
                    <a:pt x="10804" y="0"/>
                  </a:cubicBezTo>
                  <a:cubicBezTo>
                    <a:pt x="16779" y="0"/>
                    <a:pt x="21600" y="4835"/>
                    <a:pt x="21600" y="10806"/>
                  </a:cubicBezTo>
                  <a:close/>
                </a:path>
              </a:pathLst>
            </a:custGeom>
            <a:solidFill>
              <a:srgbClr val="5151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20" name="Shape 1570"/>
            <p:cNvSpPr/>
            <p:nvPr/>
          </p:nvSpPr>
          <p:spPr>
            <a:xfrm>
              <a:off x="2800825" y="405382"/>
              <a:ext cx="108095" cy="108118"/>
            </a:xfrm>
            <a:custGeom>
              <a:avLst/>
              <a:gdLst/>
              <a:ahLst/>
              <a:cxnLst>
                <a:cxn ang="0">
                  <a:pos x="wd2" y="hd2"/>
                </a:cxn>
                <a:cxn ang="5400000">
                  <a:pos x="wd2" y="hd2"/>
                </a:cxn>
                <a:cxn ang="10800000">
                  <a:pos x="wd2" y="hd2"/>
                </a:cxn>
                <a:cxn ang="16200000">
                  <a:pos x="wd2" y="hd2"/>
                </a:cxn>
              </a:cxnLst>
              <a:rect l="0" t="0" r="r" b="b"/>
              <a:pathLst>
                <a:path w="21600" h="21600" extrusionOk="0">
                  <a:moveTo>
                    <a:pt x="10809" y="1956"/>
                  </a:moveTo>
                  <a:cubicBezTo>
                    <a:pt x="5937" y="1956"/>
                    <a:pt x="1960" y="5920"/>
                    <a:pt x="1960" y="10802"/>
                  </a:cubicBezTo>
                  <a:cubicBezTo>
                    <a:pt x="1960" y="15674"/>
                    <a:pt x="5937" y="19636"/>
                    <a:pt x="10809" y="19636"/>
                  </a:cubicBezTo>
                  <a:cubicBezTo>
                    <a:pt x="15692" y="19636"/>
                    <a:pt x="19651" y="15674"/>
                    <a:pt x="19651" y="10802"/>
                  </a:cubicBezTo>
                  <a:cubicBezTo>
                    <a:pt x="19651" y="5920"/>
                    <a:pt x="15692" y="1956"/>
                    <a:pt x="10809" y="1956"/>
                  </a:cubicBezTo>
                  <a:close/>
                  <a:moveTo>
                    <a:pt x="10809" y="21600"/>
                  </a:moveTo>
                  <a:cubicBezTo>
                    <a:pt x="4844" y="21600"/>
                    <a:pt x="0" y="16752"/>
                    <a:pt x="0" y="10802"/>
                  </a:cubicBezTo>
                  <a:cubicBezTo>
                    <a:pt x="0" y="4842"/>
                    <a:pt x="4844" y="0"/>
                    <a:pt x="10809" y="0"/>
                  </a:cubicBezTo>
                  <a:cubicBezTo>
                    <a:pt x="16771" y="0"/>
                    <a:pt x="21600" y="4842"/>
                    <a:pt x="21600" y="10802"/>
                  </a:cubicBezTo>
                  <a:cubicBezTo>
                    <a:pt x="21600" y="16752"/>
                    <a:pt x="16771" y="21600"/>
                    <a:pt x="10809" y="21600"/>
                  </a:cubicBezTo>
                  <a:close/>
                </a:path>
              </a:pathLst>
            </a:custGeom>
            <a:solidFill>
              <a:srgbClr val="5151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21" name="Shape 1571"/>
            <p:cNvSpPr/>
            <p:nvPr/>
          </p:nvSpPr>
          <p:spPr>
            <a:xfrm>
              <a:off x="294823" y="819978"/>
              <a:ext cx="5138525" cy="189552"/>
            </a:xfrm>
            <a:custGeom>
              <a:avLst/>
              <a:gdLst/>
              <a:ahLst/>
              <a:cxnLst>
                <a:cxn ang="0">
                  <a:pos x="wd2" y="hd2"/>
                </a:cxn>
                <a:cxn ang="5400000">
                  <a:pos x="wd2" y="hd2"/>
                </a:cxn>
                <a:cxn ang="10800000">
                  <a:pos x="wd2" y="hd2"/>
                </a:cxn>
                <a:cxn ang="16200000">
                  <a:pos x="wd2" y="hd2"/>
                </a:cxn>
              </a:cxnLst>
              <a:rect l="0" t="0" r="r" b="b"/>
              <a:pathLst>
                <a:path w="21600" h="21600" extrusionOk="0">
                  <a:moveTo>
                    <a:pt x="21250" y="0"/>
                  </a:moveTo>
                  <a:lnTo>
                    <a:pt x="351" y="0"/>
                  </a:lnTo>
                  <a:cubicBezTo>
                    <a:pt x="157" y="0"/>
                    <a:pt x="0" y="4257"/>
                    <a:pt x="0" y="9504"/>
                  </a:cubicBezTo>
                  <a:lnTo>
                    <a:pt x="0" y="21600"/>
                  </a:lnTo>
                  <a:lnTo>
                    <a:pt x="21600" y="21600"/>
                  </a:lnTo>
                  <a:lnTo>
                    <a:pt x="21600" y="9504"/>
                  </a:lnTo>
                  <a:cubicBezTo>
                    <a:pt x="21600" y="4257"/>
                    <a:pt x="21443" y="0"/>
                    <a:pt x="21250" y="0"/>
                  </a:cubicBezTo>
                  <a:close/>
                </a:path>
              </a:pathLst>
            </a:custGeom>
            <a:solidFill>
              <a:srgbClr val="51515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sp>
          <p:nvSpPr>
            <p:cNvPr id="22" name="Shape 1572"/>
            <p:cNvSpPr/>
            <p:nvPr/>
          </p:nvSpPr>
          <p:spPr>
            <a:xfrm>
              <a:off x="285610" y="810765"/>
              <a:ext cx="5167947" cy="6844825"/>
            </a:xfrm>
            <a:custGeom>
              <a:avLst/>
              <a:gdLst/>
              <a:ahLst/>
              <a:cxnLst>
                <a:cxn ang="0">
                  <a:pos x="wd2" y="hd2"/>
                </a:cxn>
                <a:cxn ang="5400000">
                  <a:pos x="wd2" y="hd2"/>
                </a:cxn>
                <a:cxn ang="10800000">
                  <a:pos x="wd2" y="hd2"/>
                </a:cxn>
                <a:cxn ang="16200000">
                  <a:pos x="wd2" y="hd2"/>
                </a:cxn>
              </a:cxnLst>
              <a:rect l="0" t="0" r="r" b="b"/>
              <a:pathLst>
                <a:path w="21600" h="21600" extrusionOk="0">
                  <a:moveTo>
                    <a:pt x="410" y="93"/>
                  </a:moveTo>
                  <a:cubicBezTo>
                    <a:pt x="252" y="93"/>
                    <a:pt x="123" y="190"/>
                    <a:pt x="123" y="310"/>
                  </a:cubicBezTo>
                  <a:lnTo>
                    <a:pt x="123" y="21291"/>
                  </a:lnTo>
                  <a:cubicBezTo>
                    <a:pt x="123" y="21410"/>
                    <a:pt x="252" y="21507"/>
                    <a:pt x="410" y="21507"/>
                  </a:cubicBezTo>
                  <a:lnTo>
                    <a:pt x="21190" y="21507"/>
                  </a:lnTo>
                  <a:cubicBezTo>
                    <a:pt x="21348" y="21507"/>
                    <a:pt x="21477" y="21410"/>
                    <a:pt x="21477" y="21291"/>
                  </a:cubicBezTo>
                  <a:lnTo>
                    <a:pt x="21477" y="310"/>
                  </a:lnTo>
                  <a:cubicBezTo>
                    <a:pt x="21477" y="190"/>
                    <a:pt x="21348" y="93"/>
                    <a:pt x="21190" y="93"/>
                  </a:cubicBezTo>
                  <a:cubicBezTo>
                    <a:pt x="21190" y="93"/>
                    <a:pt x="410" y="93"/>
                    <a:pt x="410" y="93"/>
                  </a:cubicBezTo>
                  <a:close/>
                  <a:moveTo>
                    <a:pt x="21190" y="21600"/>
                  </a:moveTo>
                  <a:lnTo>
                    <a:pt x="410" y="21600"/>
                  </a:lnTo>
                  <a:cubicBezTo>
                    <a:pt x="184" y="21600"/>
                    <a:pt x="0" y="21461"/>
                    <a:pt x="0" y="21291"/>
                  </a:cubicBezTo>
                  <a:lnTo>
                    <a:pt x="0" y="310"/>
                  </a:lnTo>
                  <a:cubicBezTo>
                    <a:pt x="0" y="139"/>
                    <a:pt x="184" y="0"/>
                    <a:pt x="410" y="0"/>
                  </a:cubicBezTo>
                  <a:lnTo>
                    <a:pt x="21190" y="0"/>
                  </a:lnTo>
                  <a:cubicBezTo>
                    <a:pt x="21416" y="0"/>
                    <a:pt x="21600" y="139"/>
                    <a:pt x="21600" y="310"/>
                  </a:cubicBezTo>
                  <a:lnTo>
                    <a:pt x="21600" y="21291"/>
                  </a:lnTo>
                  <a:cubicBezTo>
                    <a:pt x="21600" y="21461"/>
                    <a:pt x="21416" y="21600"/>
                    <a:pt x="21190" y="21600"/>
                  </a:cubicBezTo>
                  <a:close/>
                </a:path>
              </a:pathLst>
            </a:custGeom>
            <a:solidFill>
              <a:srgbClr val="A6AAA9"/>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600">
                <a:latin typeface="Source Sans Pro Light" panose="020B0403030403020204" pitchFamily="34" charset="0"/>
                <a:ea typeface="Source Sans Pro Light" panose="020B0403030403020204" pitchFamily="34" charset="0"/>
              </a:endParaRPr>
            </a:p>
          </p:txBody>
        </p:sp>
        <p:sp>
          <p:nvSpPr>
            <p:cNvPr id="23" name="Shape 1573"/>
            <p:cNvSpPr/>
            <p:nvPr/>
          </p:nvSpPr>
          <p:spPr>
            <a:xfrm rot="20504266">
              <a:off x="2759573" y="7946823"/>
              <a:ext cx="208811" cy="208811"/>
            </a:xfrm>
            <a:custGeom>
              <a:avLst/>
              <a:gdLst/>
              <a:ahLst/>
              <a:cxnLst>
                <a:cxn ang="0">
                  <a:pos x="wd2" y="hd2"/>
                </a:cxn>
                <a:cxn ang="5400000">
                  <a:pos x="wd2" y="hd2"/>
                </a:cxn>
                <a:cxn ang="10800000">
                  <a:pos x="wd2" y="hd2"/>
                </a:cxn>
                <a:cxn ang="16200000">
                  <a:pos x="wd2" y="hd2"/>
                </a:cxn>
              </a:cxnLst>
              <a:rect l="0" t="0" r="r" b="b"/>
              <a:pathLst>
                <a:path w="21600" h="21600" extrusionOk="0">
                  <a:moveTo>
                    <a:pt x="10800" y="20393"/>
                  </a:moveTo>
                  <a:cubicBezTo>
                    <a:pt x="5502" y="20393"/>
                    <a:pt x="1207" y="16098"/>
                    <a:pt x="1207" y="10800"/>
                  </a:cubicBezTo>
                  <a:cubicBezTo>
                    <a:pt x="1207" y="5502"/>
                    <a:pt x="5502" y="1207"/>
                    <a:pt x="10800" y="1207"/>
                  </a:cubicBezTo>
                  <a:cubicBezTo>
                    <a:pt x="16098" y="1207"/>
                    <a:pt x="20393" y="5502"/>
                    <a:pt x="20393" y="10800"/>
                  </a:cubicBezTo>
                  <a:cubicBezTo>
                    <a:pt x="20393" y="16098"/>
                    <a:pt x="16098" y="20393"/>
                    <a:pt x="10800" y="20393"/>
                  </a:cubicBezTo>
                  <a:close/>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close/>
                </a:path>
              </a:pathLst>
            </a:custGeom>
            <a:solidFill>
              <a:srgbClr val="53585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panose="020B0403030403020204" pitchFamily="34" charset="0"/>
                <a:ea typeface="Source Sans Pro Light" panose="020B0403030403020204" pitchFamily="34" charset="0"/>
              </a:endParaRPr>
            </a:p>
          </p:txBody>
        </p:sp>
      </p:grpSp>
      <p:sp>
        <p:nvSpPr>
          <p:cNvPr id="24" name="Picture Placeholder 3"/>
          <p:cNvSpPr>
            <a:spLocks noGrp="1"/>
          </p:cNvSpPr>
          <p:nvPr>
            <p:ph type="pic" sz="quarter" idx="11"/>
          </p:nvPr>
        </p:nvSpPr>
        <p:spPr>
          <a:xfrm>
            <a:off x="3910267" y="1718583"/>
            <a:ext cx="2552712" cy="3416997"/>
          </a:xfrm>
          <a:prstGeom prst="rect">
            <a:avLst/>
          </a:prstGeom>
          <a:solidFill>
            <a:schemeClr val="bg1">
              <a:lumMod val="85000"/>
            </a:schemeClr>
          </a:solidFill>
        </p:spPr>
        <p:txBody>
          <a:bodyPr>
            <a:normAutofit/>
          </a:bodyPr>
          <a:lstStyle>
            <a:lvl1pPr>
              <a:defRPr sz="1200"/>
            </a:lvl1pPr>
          </a:lstStyle>
          <a:p>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4057650" y="819151"/>
            <a:ext cx="7162800" cy="5200650"/>
          </a:xfrm>
          <a:custGeom>
            <a:avLst/>
            <a:gdLst>
              <a:gd name="connsiteX0" fmla="*/ 0 w 7445829"/>
              <a:gd name="connsiteY0" fmla="*/ 0 h 6328229"/>
              <a:gd name="connsiteX1" fmla="*/ 7445829 w 7445829"/>
              <a:gd name="connsiteY1" fmla="*/ 0 h 6328229"/>
              <a:gd name="connsiteX2" fmla="*/ 7445829 w 7445829"/>
              <a:gd name="connsiteY2" fmla="*/ 6328229 h 6328229"/>
              <a:gd name="connsiteX3" fmla="*/ 0 w 7445829"/>
              <a:gd name="connsiteY3" fmla="*/ 6328229 h 6328229"/>
            </a:gdLst>
            <a:ahLst/>
            <a:cxnLst>
              <a:cxn ang="0">
                <a:pos x="connsiteX0" y="connsiteY0"/>
              </a:cxn>
              <a:cxn ang="0">
                <a:pos x="connsiteX1" y="connsiteY1"/>
              </a:cxn>
              <a:cxn ang="0">
                <a:pos x="connsiteX2" y="connsiteY2"/>
              </a:cxn>
              <a:cxn ang="0">
                <a:pos x="connsiteX3" y="connsiteY3"/>
              </a:cxn>
            </a:cxnLst>
            <a:rect l="l" t="t" r="r" b="b"/>
            <a:pathLst>
              <a:path w="7445829" h="6328229">
                <a:moveTo>
                  <a:pt x="0" y="0"/>
                </a:moveTo>
                <a:lnTo>
                  <a:pt x="7445829" y="0"/>
                </a:lnTo>
                <a:lnTo>
                  <a:pt x="7445829" y="6328229"/>
                </a:lnTo>
                <a:lnTo>
                  <a:pt x="0" y="6328229"/>
                </a:lnTo>
                <a:close/>
              </a:path>
            </a:pathLst>
          </a:custGeom>
        </p:spPr>
        <p:txBody>
          <a:bodyPr wrap="square">
            <a:noAutofit/>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295650" y="1285875"/>
            <a:ext cx="2476500" cy="4286250"/>
          </a:xfrm>
          <a:prstGeom prst="rect">
            <a:avLst/>
          </a:prstGeom>
        </p:spPr>
        <p:txBody>
          <a:bodyPr/>
          <a:lstStyle/>
          <a:p>
            <a:endParaRPr lang="en-US"/>
          </a:p>
        </p:txBody>
      </p:sp>
      <p:sp>
        <p:nvSpPr>
          <p:cNvPr id="8" name="Picture Placeholder 2"/>
          <p:cNvSpPr>
            <a:spLocks noGrp="1"/>
          </p:cNvSpPr>
          <p:nvPr>
            <p:ph type="pic" sz="quarter" idx="11"/>
          </p:nvPr>
        </p:nvSpPr>
        <p:spPr>
          <a:xfrm>
            <a:off x="9925050" y="0"/>
            <a:ext cx="2266950" cy="6858000"/>
          </a:xfrm>
          <a:prstGeom prst="rect">
            <a:avLst/>
          </a:prstGeo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5"/>
          <p:cNvSpPr txBox="1"/>
          <p:nvPr userDrawn="1"/>
        </p:nvSpPr>
        <p:spPr>
          <a:xfrm>
            <a:off x="9832211" y="6190683"/>
            <a:ext cx="1979189" cy="377849"/>
          </a:xfrm>
          <a:prstGeom prst="rect">
            <a:avLst/>
          </a:prstGeom>
        </p:spPr>
        <p:txBody>
          <a:bodyPr vert="horz" lIns="91440" tIns="45720" rIns="91440" bIns="45720" rtlCol="0" anchor="ctr"/>
          <a:lstStyle>
            <a:defPPr>
              <a:defRPr lang="id-ID"/>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ID" sz="1100" b="0" i="0" spc="300" dirty="0">
                <a:solidFill>
                  <a:schemeClr val="tx1"/>
                </a:solidFill>
                <a:ea typeface="Open Sans" panose="020B0606030504020204" pitchFamily="34" charset="0"/>
                <a:cs typeface="Poppins" panose="02000000000000000000" pitchFamily="2" charset="0"/>
              </a:rPr>
              <a:t>P a g e </a:t>
            </a:r>
            <a:fld id="{696CAF5E-82FD-46C1-8113-274199A6E6F4}" type="slidenum">
              <a:rPr lang="id-ID" sz="1100" b="0" i="0" spc="300" dirty="0" smtClean="0">
                <a:solidFill>
                  <a:schemeClr val="tx1"/>
                </a:solidFill>
                <a:ea typeface="Open Sans" panose="020B0606030504020204" pitchFamily="34" charset="0"/>
                <a:cs typeface="Poppins" panose="02000000000000000000" pitchFamily="2" charset="0"/>
              </a:rPr>
              <a:t>‹#›</a:t>
            </a:fld>
            <a:endParaRPr lang="id-ID" sz="1100" b="0" i="0" spc="300" dirty="0">
              <a:solidFill>
                <a:schemeClr val="tx1"/>
              </a:solidFill>
              <a:ea typeface="Open Sans" panose="020B0606030504020204" pitchFamily="34" charset="0"/>
              <a:cs typeface="Poppins" panose="02000000000000000000"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6.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19.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39.xml"/><Relationship Id="rId5" Type="http://schemas.openxmlformats.org/officeDocument/2006/relationships/image" Target="../media/image59.jpeg"/><Relationship Id="rId4" Type="http://schemas.openxmlformats.org/officeDocument/2006/relationships/image" Target="../media/image58.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40.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44.xml"/><Relationship Id="rId5" Type="http://schemas.openxmlformats.org/officeDocument/2006/relationships/image" Target="../media/image74.jpeg"/><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0.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rot="16200000">
            <a:off x="-892093" y="5510258"/>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7" name="TextBox 6"/>
          <p:cNvSpPr txBox="1"/>
          <p:nvPr/>
        </p:nvSpPr>
        <p:spPr>
          <a:xfrm>
            <a:off x="3083895" y="6107368"/>
            <a:ext cx="3948946" cy="369332"/>
          </a:xfrm>
          <a:prstGeom prst="rect">
            <a:avLst/>
          </a:prstGeom>
          <a:noFill/>
        </p:spPr>
        <p:txBody>
          <a:bodyPr wrap="square" rtlCol="0">
            <a:spAutoFit/>
          </a:bodyPr>
          <a:lstStyle/>
          <a:p>
            <a:pPr algn="ctr"/>
            <a:r>
              <a:rPr lang="en-US" spc="300" dirty="0">
                <a:latin typeface="Lato" panose="020F0502020204030203" pitchFamily="34" charset="0"/>
                <a:ea typeface="Lato Black" panose="020F0502020204030203" pitchFamily="34" charset="0"/>
                <a:cs typeface="Lato Black" panose="020F0502020204030203" pitchFamily="34" charset="0"/>
              </a:rPr>
              <a:t>PRESENTATION TEMPLATE</a:t>
            </a:r>
          </a:p>
        </p:txBody>
      </p:sp>
      <p:sp>
        <p:nvSpPr>
          <p:cNvPr id="3" name="矩形: 圆顶角 2">
            <a:extLst>
              <a:ext uri="{FF2B5EF4-FFF2-40B4-BE49-F238E27FC236}">
                <a16:creationId xmlns:a16="http://schemas.microsoft.com/office/drawing/2014/main" id="{56E1DCC2-00B6-4799-A981-85E8E0AE9B79}"/>
              </a:ext>
            </a:extLst>
          </p:cNvPr>
          <p:cNvSpPr/>
          <p:nvPr/>
        </p:nvSpPr>
        <p:spPr>
          <a:xfrm>
            <a:off x="3292144" y="2258753"/>
            <a:ext cx="6918656" cy="3631149"/>
          </a:xfrm>
          <a:prstGeom prst="round2SameRect">
            <a:avLst>
              <a:gd name="adj1" fmla="val 21222"/>
              <a:gd name="adj2" fmla="val 0"/>
            </a:avLst>
          </a:prstGeom>
          <a:blipFill dpi="0" rotWithShape="1">
            <a:blip r:embed="rId2" cstate="print">
              <a:extLst>
                <a:ext uri="{28A0092B-C50C-407E-A947-70E740481C1C}">
                  <a14:useLocalDpi xmlns:a14="http://schemas.microsoft.com/office/drawing/2010/main" val="0"/>
                </a:ext>
              </a:extLst>
            </a:blip>
            <a:srcRect/>
            <a:stretch>
              <a:fillRect t="-5000" b="-10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292144" y="419700"/>
            <a:ext cx="5547225" cy="1785104"/>
          </a:xfrm>
          <a:prstGeom prst="rect">
            <a:avLst/>
          </a:prstGeom>
          <a:noFill/>
        </p:spPr>
        <p:txBody>
          <a:bodyPr wrap="square" rtlCol="0">
            <a:spAutoFit/>
          </a:bodyPr>
          <a:lstStyle/>
          <a:p>
            <a:r>
              <a:rPr lang="en-US" sz="5500" dirty="0">
                <a:latin typeface="Trajan Pro" panose="02020502050506020301" pitchFamily="18" charset="0"/>
                <a:ea typeface="Lato Black" panose="020F0502020204030203" pitchFamily="34" charset="0"/>
                <a:cs typeface="Lato Black" panose="020F0502020204030203" pitchFamily="34" charset="0"/>
              </a:rPr>
              <a:t>Dressing is</a:t>
            </a:r>
          </a:p>
          <a:p>
            <a:r>
              <a:rPr lang="en-US" sz="5500" dirty="0">
                <a:latin typeface="Trajan Pro" panose="02020502050506020301" pitchFamily="18" charset="0"/>
                <a:ea typeface="Lato Black" panose="020F0502020204030203" pitchFamily="34" charset="0"/>
                <a:cs typeface="Lato Black" panose="020F0502020204030203" pitchFamily="34" charset="0"/>
              </a:rPr>
              <a:t>an art</a:t>
            </a:r>
          </a:p>
        </p:txBody>
      </p:sp>
      <p:cxnSp>
        <p:nvCxnSpPr>
          <p:cNvPr id="9" name="直接连接符 8">
            <a:extLst>
              <a:ext uri="{FF2B5EF4-FFF2-40B4-BE49-F238E27FC236}">
                <a16:creationId xmlns:a16="http://schemas.microsoft.com/office/drawing/2014/main" id="{2BF0B83A-37E6-4986-A4BE-540E425FE4CA}"/>
              </a:ext>
            </a:extLst>
          </p:cNvPr>
          <p:cNvCxnSpPr/>
          <p:nvPr/>
        </p:nvCxnSpPr>
        <p:spPr>
          <a:xfrm>
            <a:off x="700961" y="247650"/>
            <a:ext cx="0" cy="63627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4857750" cy="68580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图片占位符 16"/>
          <p:cNvPicPr>
            <a:picLocks noGrp="1" noChangeAspect="1"/>
          </p:cNvPicPr>
          <p:nvPr>
            <p:ph type="pic" sz="quarter" idx="12"/>
          </p:nvPr>
        </p:nvPicPr>
        <p:blipFill>
          <a:blip r:embed="rId2" cstate="screen"/>
          <a:srcRect/>
          <a:stretch>
            <a:fillRect/>
          </a:stretch>
        </p:blipFill>
        <p:spPr/>
      </p:pic>
      <p:sp>
        <p:nvSpPr>
          <p:cNvPr id="8" name="Rectangle 7"/>
          <p:cNvSpPr/>
          <p:nvPr/>
        </p:nvSpPr>
        <p:spPr>
          <a:xfrm>
            <a:off x="4857750" y="0"/>
            <a:ext cx="3486150" cy="6858000"/>
          </a:xfrm>
          <a:prstGeom prst="rect">
            <a:avLst/>
          </a:prstGeom>
          <a:solidFill>
            <a:srgbClr val="B09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188532" y="3078627"/>
            <a:ext cx="2957938" cy="1615827"/>
          </a:xfrm>
          <a:prstGeom prst="rect">
            <a:avLst/>
          </a:prstGeom>
        </p:spPr>
        <p:txBody>
          <a:bodyPr wrap="square">
            <a:spAutoFit/>
          </a:bodyPr>
          <a:lstStyle/>
          <a:p>
            <a:pPr algn="ctr">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p:cNvSpPr txBox="1"/>
          <p:nvPr/>
        </p:nvSpPr>
        <p:spPr>
          <a:xfrm>
            <a:off x="4959932" y="2387708"/>
            <a:ext cx="3415137" cy="523220"/>
          </a:xfrm>
          <a:prstGeom prst="rect">
            <a:avLst/>
          </a:prstGeom>
          <a:noFill/>
        </p:spPr>
        <p:txBody>
          <a:bodyPr wrap="square" rtlCol="0">
            <a:spAutoFit/>
          </a:bodyPr>
          <a:lstStyle/>
          <a:p>
            <a:pPr algn="ctr"/>
            <a:r>
              <a:rPr lang="en-US" sz="2800" dirty="0">
                <a:latin typeface="Bodoni Bk BT" panose="02070603070706020303" pitchFamily="18" charset="0"/>
              </a:rPr>
              <a:t>Nature Design</a:t>
            </a:r>
            <a:endParaRPr lang="en-US" sz="2800" spc="600" dirty="0">
              <a:latin typeface="Bodoni Bk BT" panose="02070603070706020303" pitchFamily="18" charset="0"/>
              <a:ea typeface="Lato Black" panose="020F0502020204030203" pitchFamily="34" charset="0"/>
              <a:cs typeface="Lato Black" panose="020F0502020204030203" pitchFamily="34" charset="0"/>
            </a:endParaRPr>
          </a:p>
        </p:txBody>
      </p:sp>
      <p:pic>
        <p:nvPicPr>
          <p:cNvPr id="6" name="图片占位符 5">
            <a:extLst>
              <a:ext uri="{FF2B5EF4-FFF2-40B4-BE49-F238E27FC236}">
                <a16:creationId xmlns:a16="http://schemas.microsoft.com/office/drawing/2014/main" id="{035C4798-3ED0-49C1-925D-94CF629B2CD4}"/>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7258" r="7258"/>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1"/>
          </p:nvPr>
        </p:nvPicPr>
        <p:blipFill>
          <a:blip r:embed="rId2" cstate="screen"/>
          <a:srcRect/>
          <a:stretch>
            <a:fillRect/>
          </a:stretch>
        </p:blipFill>
        <p:spPr/>
      </p:pic>
      <p:pic>
        <p:nvPicPr>
          <p:cNvPr id="17" name="图片占位符 16"/>
          <p:cNvPicPr>
            <a:picLocks noGrp="1" noChangeAspect="1"/>
          </p:cNvPicPr>
          <p:nvPr>
            <p:ph type="pic" sz="quarter" idx="12"/>
          </p:nvPr>
        </p:nvPicPr>
        <p:blipFill>
          <a:blip r:embed="rId3" cstate="screen"/>
          <a:srcRect/>
          <a:stretch>
            <a:fillRect/>
          </a:stretch>
        </p:blipFill>
        <p:spPr/>
      </p:pic>
      <p:sp>
        <p:nvSpPr>
          <p:cNvPr id="10" name="Rectangle 9"/>
          <p:cNvSpPr/>
          <p:nvPr/>
        </p:nvSpPr>
        <p:spPr>
          <a:xfrm>
            <a:off x="4407858" y="5112582"/>
            <a:ext cx="2940856" cy="854080"/>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p:cNvSpPr txBox="1"/>
          <p:nvPr/>
        </p:nvSpPr>
        <p:spPr>
          <a:xfrm>
            <a:off x="4407858" y="4527807"/>
            <a:ext cx="2940856"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Great Slide </a:t>
            </a:r>
          </a:p>
        </p:txBody>
      </p:sp>
      <p:sp>
        <p:nvSpPr>
          <p:cNvPr id="12" name="TextBox 11"/>
          <p:cNvSpPr txBox="1"/>
          <p:nvPr/>
        </p:nvSpPr>
        <p:spPr>
          <a:xfrm>
            <a:off x="4407858" y="2663190"/>
            <a:ext cx="3934676" cy="1384995"/>
          </a:xfrm>
          <a:prstGeom prst="rect">
            <a:avLst/>
          </a:prstGeom>
          <a:noFill/>
        </p:spPr>
        <p:txBody>
          <a:bodyPr wrap="square" rtlCol="0">
            <a:spAutoFit/>
          </a:bodyPr>
          <a:lstStyle/>
          <a:p>
            <a:r>
              <a:rPr lang="en-US" sz="2800" dirty="0">
                <a:latin typeface="Bodoni Bd BT" panose="02070803080706020303" pitchFamily="18" charset="0"/>
              </a:rPr>
              <a:t>“It’s easier to ask forgiveness than it is to get permission.”</a:t>
            </a:r>
            <a:endParaRPr lang="en-US" sz="2800" spc="6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3" name="TextBox 12"/>
          <p:cNvSpPr txBox="1"/>
          <p:nvPr/>
        </p:nvSpPr>
        <p:spPr>
          <a:xfrm rot="16200000">
            <a:off x="-892093" y="5193473"/>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14" name="TextBox 13"/>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pic>
        <p:nvPicPr>
          <p:cNvPr id="5" name="图片占位符 4">
            <a:extLst>
              <a:ext uri="{FF2B5EF4-FFF2-40B4-BE49-F238E27FC236}">
                <a16:creationId xmlns:a16="http://schemas.microsoft.com/office/drawing/2014/main" id="{7C6FD27D-AF40-471D-9E74-252FB3399785}"/>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0736" b="10736"/>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62052" y="1151265"/>
            <a:ext cx="6167348" cy="923330"/>
          </a:xfrm>
          <a:prstGeom prst="rect">
            <a:avLst/>
          </a:prstGeom>
          <a:noFill/>
        </p:spPr>
        <p:txBody>
          <a:bodyPr wrap="square" rtlCol="0">
            <a:spAutoFit/>
          </a:bodyPr>
          <a:lstStyle/>
          <a:p>
            <a:pPr algn="ctr"/>
            <a:r>
              <a:rPr lang="en-US" sz="5400" dirty="0">
                <a:latin typeface="微软雅黑" panose="020B0503020204020204" charset="-122"/>
                <a:ea typeface="Lato Black" panose="020F0502020204030203" pitchFamily="34" charset="0"/>
                <a:cs typeface="Lato Black" panose="020F0502020204030203" pitchFamily="34" charset="0"/>
              </a:rPr>
              <a:t>Creativity</a:t>
            </a:r>
          </a:p>
        </p:txBody>
      </p:sp>
      <p:sp>
        <p:nvSpPr>
          <p:cNvPr id="13" name="TextBox 12"/>
          <p:cNvSpPr txBox="1"/>
          <p:nvPr/>
        </p:nvSpPr>
        <p:spPr>
          <a:xfrm>
            <a:off x="870261" y="2828835"/>
            <a:ext cx="3934676" cy="1200329"/>
          </a:xfrm>
          <a:prstGeom prst="rect">
            <a:avLst/>
          </a:prstGeom>
          <a:noFill/>
        </p:spPr>
        <p:txBody>
          <a:bodyPr wrap="square" rtlCol="0">
            <a:spAutoFit/>
          </a:bodyPr>
          <a:lstStyle/>
          <a:p>
            <a:r>
              <a:rPr lang="en-US" sz="2400" dirty="0">
                <a:latin typeface="Bodoni Bd BT" panose="02070803080706020303" pitchFamily="18" charset="0"/>
              </a:rPr>
              <a:t>“It’s easier to ask forgiveness than it is to get permission.”</a:t>
            </a:r>
            <a:endParaRPr lang="en-US" sz="2400" spc="6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4" name="TextBox 13"/>
          <p:cNvSpPr txBox="1"/>
          <p:nvPr/>
        </p:nvSpPr>
        <p:spPr>
          <a:xfrm>
            <a:off x="870261" y="5181980"/>
            <a:ext cx="2736687" cy="276999"/>
          </a:xfrm>
          <a:prstGeom prst="rect">
            <a:avLst/>
          </a:prstGeom>
          <a:noFill/>
        </p:spPr>
        <p:txBody>
          <a:bodyPr wrap="square" rtlCol="0">
            <a:spAutoFit/>
          </a:bodyPr>
          <a:lstStyle/>
          <a:p>
            <a:r>
              <a:rPr lang="en-US" sz="1200" spc="300" dirty="0">
                <a:latin typeface="Lato" panose="020F0502020204030203" pitchFamily="34" charset="0"/>
                <a:ea typeface="Lato Black" panose="020F0502020204030203" pitchFamily="34" charset="0"/>
                <a:cs typeface="Lato Black" panose="020F0502020204030203" pitchFamily="34" charset="0"/>
              </a:rPr>
              <a:t>LOREM IPSUM</a:t>
            </a:r>
          </a:p>
        </p:txBody>
      </p:sp>
      <p:sp>
        <p:nvSpPr>
          <p:cNvPr id="20" name="Rectangle 19"/>
          <p:cNvSpPr/>
          <p:nvPr/>
        </p:nvSpPr>
        <p:spPr>
          <a:xfrm>
            <a:off x="870261" y="5458979"/>
            <a:ext cx="1948291"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5" name="图片占位符 4">
            <a:extLst>
              <a:ext uri="{FF2B5EF4-FFF2-40B4-BE49-F238E27FC236}">
                <a16:creationId xmlns:a16="http://schemas.microsoft.com/office/drawing/2014/main" id="{47FE5508-7A9A-4548-97A8-9129388406E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9329" b="9329"/>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screen"/>
          <a:srcRect/>
          <a:stretch>
            <a:fillRect/>
          </a:stretch>
        </p:blipFill>
        <p:spPr/>
      </p:pic>
      <p:pic>
        <p:nvPicPr>
          <p:cNvPr id="7" name="图片占位符 6"/>
          <p:cNvPicPr>
            <a:picLocks noGrp="1" noChangeAspect="1"/>
          </p:cNvPicPr>
          <p:nvPr>
            <p:ph type="pic" sz="quarter" idx="11"/>
          </p:nvPr>
        </p:nvPicPr>
        <p:blipFill>
          <a:blip r:embed="rId3" cstate="screen"/>
          <a:srcRect/>
          <a:stretch>
            <a:fillRect/>
          </a:stretch>
        </p:blipFill>
        <p:spPr/>
      </p:pic>
      <p:sp>
        <p:nvSpPr>
          <p:cNvPr id="9" name="Rectangle 8"/>
          <p:cNvSpPr/>
          <p:nvPr/>
        </p:nvSpPr>
        <p:spPr>
          <a:xfrm>
            <a:off x="1017814" y="4674432"/>
            <a:ext cx="2940856" cy="854080"/>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p:cNvSpPr txBox="1"/>
          <p:nvPr/>
        </p:nvSpPr>
        <p:spPr>
          <a:xfrm>
            <a:off x="1017814" y="4089657"/>
            <a:ext cx="2940856"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Picture One</a:t>
            </a:r>
          </a:p>
        </p:txBody>
      </p:sp>
      <p:sp>
        <p:nvSpPr>
          <p:cNvPr id="11" name="Rectangle 10"/>
          <p:cNvSpPr/>
          <p:nvPr/>
        </p:nvSpPr>
        <p:spPr>
          <a:xfrm>
            <a:off x="6599464" y="4674432"/>
            <a:ext cx="2940856" cy="854080"/>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6599464" y="4089657"/>
            <a:ext cx="2940856"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Picture Two</a:t>
            </a:r>
          </a:p>
        </p:txBody>
      </p:sp>
      <p:sp>
        <p:nvSpPr>
          <p:cNvPr id="14" name="TextBox 13"/>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203" y="2457450"/>
            <a:ext cx="4528160" cy="2124366"/>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图片占位符 8"/>
          <p:cNvPicPr>
            <a:picLocks noGrp="1" noChangeAspect="1"/>
          </p:cNvPicPr>
          <p:nvPr>
            <p:ph type="pic" sz="quarter" idx="10"/>
          </p:nvPr>
        </p:nvPicPr>
        <p:blipFill>
          <a:blip r:embed="rId2" cstate="screen"/>
          <a:srcRect/>
          <a:stretch>
            <a:fillRect/>
          </a:stretch>
        </p:blipFill>
        <p:spPr/>
      </p:pic>
      <p:pic>
        <p:nvPicPr>
          <p:cNvPr id="11" name="图片占位符 10"/>
          <p:cNvPicPr>
            <a:picLocks noGrp="1" noChangeAspect="1"/>
          </p:cNvPicPr>
          <p:nvPr>
            <p:ph type="pic" sz="quarter" idx="11"/>
          </p:nvPr>
        </p:nvPicPr>
        <p:blipFill>
          <a:blip r:embed="rId3" cstate="screen"/>
          <a:srcRect/>
          <a:stretch>
            <a:fillRect/>
          </a:stretch>
        </p:blipFill>
        <p:spPr/>
      </p:pic>
      <p:pic>
        <p:nvPicPr>
          <p:cNvPr id="19" name="图片占位符 18"/>
          <p:cNvPicPr>
            <a:picLocks noGrp="1" noChangeAspect="1"/>
          </p:cNvPicPr>
          <p:nvPr>
            <p:ph type="pic" sz="quarter" idx="12"/>
          </p:nvPr>
        </p:nvPicPr>
        <p:blipFill>
          <a:blip r:embed="rId4" cstate="screen"/>
          <a:srcRect/>
          <a:stretch>
            <a:fillRect/>
          </a:stretch>
        </p:blipFill>
        <p:spPr/>
      </p:pic>
      <p:pic>
        <p:nvPicPr>
          <p:cNvPr id="21" name="图片占位符 20"/>
          <p:cNvPicPr>
            <a:picLocks noGrp="1" noChangeAspect="1"/>
          </p:cNvPicPr>
          <p:nvPr>
            <p:ph type="pic" sz="quarter" idx="13"/>
          </p:nvPr>
        </p:nvPicPr>
        <p:blipFill>
          <a:blip r:embed="rId5" cstate="screen"/>
          <a:srcRect/>
          <a:stretch>
            <a:fillRect/>
          </a:stretch>
        </p:blipFill>
        <p:spPr/>
      </p:pic>
      <p:pic>
        <p:nvPicPr>
          <p:cNvPr id="23" name="图片占位符 22"/>
          <p:cNvPicPr>
            <a:picLocks noGrp="1" noChangeAspect="1"/>
          </p:cNvPicPr>
          <p:nvPr>
            <p:ph type="pic" sz="quarter" idx="14"/>
          </p:nvPr>
        </p:nvPicPr>
        <p:blipFill>
          <a:blip r:embed="rId6" cstate="screen"/>
          <a:srcRect/>
          <a:stretch>
            <a:fillRect/>
          </a:stretch>
        </p:blipFill>
        <p:spPr/>
      </p:pic>
      <p:pic>
        <p:nvPicPr>
          <p:cNvPr id="25" name="图片占位符 24"/>
          <p:cNvPicPr>
            <a:picLocks noGrp="1" noChangeAspect="1"/>
          </p:cNvPicPr>
          <p:nvPr>
            <p:ph type="pic" sz="quarter" idx="15"/>
          </p:nvPr>
        </p:nvPicPr>
        <p:blipFill>
          <a:blip r:embed="rId7" cstate="screen"/>
          <a:srcRect/>
          <a:stretch>
            <a:fillRect/>
          </a:stretch>
        </p:blipFill>
        <p:spPr/>
      </p:pic>
      <p:sp>
        <p:nvSpPr>
          <p:cNvPr id="14" name="TextBox 13"/>
          <p:cNvSpPr txBox="1"/>
          <p:nvPr/>
        </p:nvSpPr>
        <p:spPr>
          <a:xfrm>
            <a:off x="503973" y="2893230"/>
            <a:ext cx="3934676" cy="1200329"/>
          </a:xfrm>
          <a:prstGeom prst="rect">
            <a:avLst/>
          </a:prstGeom>
          <a:noFill/>
        </p:spPr>
        <p:txBody>
          <a:bodyPr wrap="square" rtlCol="0">
            <a:spAutoFit/>
          </a:bodyPr>
          <a:lstStyle/>
          <a:p>
            <a:r>
              <a:rPr lang="en-US" sz="2400" dirty="0">
                <a:solidFill>
                  <a:schemeClr val="bg1"/>
                </a:solidFill>
                <a:latin typeface="Bodoni Bd BT" panose="02070803080706020303" pitchFamily="18" charset="0"/>
              </a:rPr>
              <a:t>“It’s easier to ask forgiveness than it is to get permission.”</a:t>
            </a:r>
            <a:endParaRPr lang="en-US" sz="2400" spc="600" dirty="0">
              <a:solidFill>
                <a:schemeClr val="bg1"/>
              </a:solidFill>
              <a:latin typeface="Bodoni Bd BT" panose="02070803080706020303" pitchFamily="18" charset="0"/>
              <a:ea typeface="Lato Black" panose="020F0502020204030203" pitchFamily="34" charset="0"/>
              <a:cs typeface="Lato Black" panose="020F0502020204030203" pitchFamily="34" charset="0"/>
            </a:endParaRPr>
          </a:p>
        </p:txBody>
      </p:sp>
      <p:sp>
        <p:nvSpPr>
          <p:cNvPr id="15" name="TextBox 14"/>
          <p:cNvSpPr txBox="1"/>
          <p:nvPr/>
        </p:nvSpPr>
        <p:spPr>
          <a:xfrm>
            <a:off x="503973" y="5181980"/>
            <a:ext cx="2736687" cy="276999"/>
          </a:xfrm>
          <a:prstGeom prst="rect">
            <a:avLst/>
          </a:prstGeom>
          <a:noFill/>
        </p:spPr>
        <p:txBody>
          <a:bodyPr wrap="square" rtlCol="0">
            <a:spAutoFit/>
          </a:bodyPr>
          <a:lstStyle/>
          <a:p>
            <a:r>
              <a:rPr lang="en-US" sz="1200" spc="300" dirty="0">
                <a:latin typeface="Lato" panose="020F0502020204030203" pitchFamily="34" charset="0"/>
                <a:ea typeface="Lato Black" panose="020F0502020204030203" pitchFamily="34" charset="0"/>
                <a:cs typeface="Lato Black" panose="020F0502020204030203" pitchFamily="34" charset="0"/>
              </a:rPr>
              <a:t>LOREM IPSUM</a:t>
            </a:r>
          </a:p>
        </p:txBody>
      </p:sp>
      <p:sp>
        <p:nvSpPr>
          <p:cNvPr id="16" name="Rectangle 15"/>
          <p:cNvSpPr/>
          <p:nvPr/>
        </p:nvSpPr>
        <p:spPr>
          <a:xfrm>
            <a:off x="503973" y="5458979"/>
            <a:ext cx="1948291"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8" name="Rectangle 17"/>
          <p:cNvSpPr/>
          <p:nvPr/>
        </p:nvSpPr>
        <p:spPr>
          <a:xfrm>
            <a:off x="4681583" y="1268409"/>
            <a:ext cx="6843667" cy="854080"/>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2AE72F9C-177F-479D-8385-C0A81073220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2659" b="12659"/>
          <a:stretch>
            <a:fillRect/>
          </a:stretch>
        </p:blipFill>
        <p:spPr/>
      </p:pic>
      <p:sp>
        <p:nvSpPr>
          <p:cNvPr id="9" name="TextBox 8"/>
          <p:cNvSpPr txBox="1"/>
          <p:nvPr/>
        </p:nvSpPr>
        <p:spPr>
          <a:xfrm>
            <a:off x="962382" y="3674944"/>
            <a:ext cx="3934676" cy="1815882"/>
          </a:xfrm>
          <a:prstGeom prst="rect">
            <a:avLst/>
          </a:prstGeom>
          <a:noFill/>
        </p:spPr>
        <p:txBody>
          <a:bodyPr wrap="square" rtlCol="0">
            <a:spAutoFit/>
          </a:bodyPr>
          <a:lstStyle/>
          <a:p>
            <a:r>
              <a:rPr lang="en-US" sz="2800" dirty="0">
                <a:latin typeface="Bodoni Bk BT" panose="02070603070706020303" pitchFamily="18" charset="0"/>
              </a:rPr>
              <a:t>Good design is like a refrigerator when it works,</a:t>
            </a:r>
          </a:p>
          <a:p>
            <a:r>
              <a:rPr lang="en-US" sz="2800" dirty="0">
                <a:latin typeface="Bodoni Bk BT" panose="02070603070706020303" pitchFamily="18" charset="0"/>
              </a:rPr>
              <a:t>no one notices, but when it doesn’t, it sure stinks.</a:t>
            </a:r>
            <a:endParaRPr lang="en-US" sz="2800" spc="600" dirty="0">
              <a:latin typeface="Bodoni Bk BT" panose="02070603070706020303" pitchFamily="18" charset="0"/>
              <a:ea typeface="Lato Black" panose="020F0502020204030203" pitchFamily="34" charset="0"/>
              <a:cs typeface="Lato Black" panose="020F0502020204030203" pitchFamily="34" charset="0"/>
            </a:endParaRPr>
          </a:p>
        </p:txBody>
      </p:sp>
      <p:sp>
        <p:nvSpPr>
          <p:cNvPr id="10" name="TextBox 9"/>
          <p:cNvSpPr txBox="1"/>
          <p:nvPr/>
        </p:nvSpPr>
        <p:spPr>
          <a:xfrm>
            <a:off x="962382" y="1467230"/>
            <a:ext cx="2736687" cy="276999"/>
          </a:xfrm>
          <a:prstGeom prst="rect">
            <a:avLst/>
          </a:prstGeom>
          <a:noFill/>
        </p:spPr>
        <p:txBody>
          <a:bodyPr wrap="square" rtlCol="0">
            <a:spAutoFit/>
          </a:bodyPr>
          <a:lstStyle/>
          <a:p>
            <a:r>
              <a:rPr lang="en-US" sz="1200" spc="300" dirty="0">
                <a:latin typeface="Lato" panose="020F0502020204030203" pitchFamily="34" charset="0"/>
                <a:ea typeface="Lato Black" panose="020F0502020204030203" pitchFamily="34" charset="0"/>
                <a:cs typeface="Lato Black" panose="020F0502020204030203" pitchFamily="34" charset="0"/>
              </a:rPr>
              <a:t>LOREM IPSUM</a:t>
            </a:r>
          </a:p>
        </p:txBody>
      </p:sp>
      <p:sp>
        <p:nvSpPr>
          <p:cNvPr id="11" name="Rectangle 10"/>
          <p:cNvSpPr/>
          <p:nvPr/>
        </p:nvSpPr>
        <p:spPr>
          <a:xfrm>
            <a:off x="962382" y="1744229"/>
            <a:ext cx="1948291"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cxnSp>
        <p:nvCxnSpPr>
          <p:cNvPr id="5" name="Straight Connector 4"/>
          <p:cNvCxnSpPr/>
          <p:nvPr/>
        </p:nvCxnSpPr>
        <p:spPr>
          <a:xfrm>
            <a:off x="962382" y="2952750"/>
            <a:ext cx="3316946" cy="0"/>
          </a:xfrm>
          <a:prstGeom prst="line">
            <a:avLst/>
          </a:prstGeom>
          <a:ln>
            <a:solidFill>
              <a:srgbClr val="9C8365"/>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200000">
            <a:off x="2476367" y="2967335"/>
            <a:ext cx="6167348" cy="923330"/>
          </a:xfrm>
          <a:prstGeom prst="rect">
            <a:avLst/>
          </a:prstGeom>
          <a:noFill/>
        </p:spPr>
        <p:txBody>
          <a:bodyPr wrap="square" rtlCol="0">
            <a:spAutoFit/>
          </a:bodyPr>
          <a:lstStyle/>
          <a:p>
            <a:pPr algn="ctr"/>
            <a:r>
              <a:rPr lang="en-US" sz="5400" dirty="0">
                <a:latin typeface="微软雅黑" panose="020B0503020204020204" charset="-122"/>
                <a:ea typeface="Lato Black" panose="020F0502020204030203" pitchFamily="34" charset="0"/>
                <a:cs typeface="Lato Black" panose="020F0502020204030203" pitchFamily="34" charset="0"/>
              </a:rPr>
              <a:t>Creativity</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203" y="0"/>
            <a:ext cx="6205098" cy="68580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850778" y="4391189"/>
            <a:ext cx="3934676"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p:cNvSpPr txBox="1"/>
          <p:nvPr/>
        </p:nvSpPr>
        <p:spPr>
          <a:xfrm>
            <a:off x="7850777" y="3841418"/>
            <a:ext cx="5197002"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Great Slide </a:t>
            </a:r>
          </a:p>
        </p:txBody>
      </p:sp>
      <p:sp>
        <p:nvSpPr>
          <p:cNvPr id="15" name="TextBox 14"/>
          <p:cNvSpPr txBox="1"/>
          <p:nvPr/>
        </p:nvSpPr>
        <p:spPr>
          <a:xfrm>
            <a:off x="224852" y="5365492"/>
            <a:ext cx="5562599" cy="923330"/>
          </a:xfrm>
          <a:prstGeom prst="rect">
            <a:avLst/>
          </a:prstGeom>
          <a:noFill/>
        </p:spPr>
        <p:txBody>
          <a:bodyPr wrap="square" rtlCol="0">
            <a:spAutoFit/>
          </a:bodyPr>
          <a:lstStyle/>
          <a:p>
            <a:pPr algn="ctr"/>
            <a:r>
              <a:rPr lang="en-US" sz="5400" dirty="0">
                <a:solidFill>
                  <a:schemeClr val="bg1"/>
                </a:solidFill>
                <a:latin typeface="微软雅黑" panose="020B0503020204020204" charset="-122"/>
                <a:ea typeface="Lato Black" panose="020F0502020204030203" pitchFamily="34" charset="0"/>
                <a:cs typeface="Lato Black" panose="020F0502020204030203" pitchFamily="34" charset="0"/>
              </a:rPr>
              <a:t>Projects</a:t>
            </a:r>
          </a:p>
        </p:txBody>
      </p:sp>
      <p:sp>
        <p:nvSpPr>
          <p:cNvPr id="16" name="TextBox 15"/>
          <p:cNvSpPr txBox="1"/>
          <p:nvPr/>
        </p:nvSpPr>
        <p:spPr>
          <a:xfrm>
            <a:off x="7850777" y="1206460"/>
            <a:ext cx="3934676" cy="1815882"/>
          </a:xfrm>
          <a:prstGeom prst="rect">
            <a:avLst/>
          </a:prstGeom>
          <a:noFill/>
        </p:spPr>
        <p:txBody>
          <a:bodyPr wrap="square" rtlCol="0">
            <a:spAutoFit/>
          </a:bodyPr>
          <a:lstStyle/>
          <a:p>
            <a:r>
              <a:rPr lang="en-US" sz="2800" dirty="0">
                <a:latin typeface="Bodoni Bk BT" panose="02070603070706020303" pitchFamily="18" charset="0"/>
              </a:rPr>
              <a:t>Good design is like a refrigerator when it works,</a:t>
            </a:r>
          </a:p>
          <a:p>
            <a:r>
              <a:rPr lang="en-US" sz="2800" dirty="0">
                <a:latin typeface="Bodoni Bk BT" panose="02070603070706020303" pitchFamily="18" charset="0"/>
              </a:rPr>
              <a:t>no one notices, but when it doesn’t, it sure stinks.</a:t>
            </a:r>
            <a:endParaRPr lang="en-US" sz="2800" spc="600" dirty="0">
              <a:latin typeface="Bodoni Bk BT" panose="02070603070706020303" pitchFamily="18" charset="0"/>
              <a:ea typeface="Lato Black" panose="020F0502020204030203" pitchFamily="34" charset="0"/>
              <a:cs typeface="Lato Black" panose="020F0502020204030203" pitchFamily="34" charset="0"/>
            </a:endParaRPr>
          </a:p>
        </p:txBody>
      </p:sp>
      <p:pic>
        <p:nvPicPr>
          <p:cNvPr id="5" name="图片占位符 4">
            <a:extLst>
              <a:ext uri="{FF2B5EF4-FFF2-40B4-BE49-F238E27FC236}">
                <a16:creationId xmlns:a16="http://schemas.microsoft.com/office/drawing/2014/main" id="{CC95AEA2-E05B-4E09-AB53-67410DC0C23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5245" r="5245"/>
          <a:stretch>
            <a:fillRect/>
          </a:stretch>
        </p:blipFill>
        <p:spPr>
          <a:xfrm>
            <a:off x="1012252" y="679192"/>
            <a:ext cx="4191000" cy="4686300"/>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2" cstate="screen"/>
          <a:srcRect/>
          <a:stretch>
            <a:fillRect/>
          </a:stretch>
        </p:blipFill>
        <p:spPr/>
      </p:pic>
      <p:sp>
        <p:nvSpPr>
          <p:cNvPr id="11" name="Rectangle 10"/>
          <p:cNvSpPr/>
          <p:nvPr/>
        </p:nvSpPr>
        <p:spPr>
          <a:xfrm>
            <a:off x="6496050" y="0"/>
            <a:ext cx="5695950" cy="68580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457225" y="4899020"/>
            <a:ext cx="3934676" cy="1361911"/>
          </a:xfrm>
          <a:prstGeom prst="rect">
            <a:avLst/>
          </a:prstGeom>
        </p:spPr>
        <p:txBody>
          <a:bodyPr wrap="square">
            <a:spAutoFit/>
          </a:bodyPr>
          <a:lstStyle/>
          <a:p>
            <a:pPr algn="just">
              <a:lnSpc>
                <a:spcPct val="150000"/>
              </a:lnSpc>
            </a:pPr>
            <a:r>
              <a:rPr lang="id-ID" sz="1100" i="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p:cNvSpPr txBox="1"/>
          <p:nvPr/>
        </p:nvSpPr>
        <p:spPr>
          <a:xfrm>
            <a:off x="7457224" y="4349249"/>
            <a:ext cx="5197002" cy="584775"/>
          </a:xfrm>
          <a:prstGeom prst="rect">
            <a:avLst/>
          </a:prstGeom>
          <a:noFill/>
        </p:spPr>
        <p:txBody>
          <a:bodyPr wrap="square" rtlCol="0">
            <a:spAutoFit/>
          </a:bodyPr>
          <a:lstStyle/>
          <a:p>
            <a:pPr algn="just"/>
            <a:r>
              <a:rPr lang="en-US" sz="3200" dirty="0">
                <a:solidFill>
                  <a:schemeClr val="bg1"/>
                </a:solidFill>
                <a:latin typeface="Bodoni Bd BT" panose="02070803080706020303" pitchFamily="18" charset="0"/>
                <a:ea typeface="Lato Black" panose="020F0502020204030203" pitchFamily="34" charset="0"/>
                <a:cs typeface="Lato Black" panose="020F0502020204030203" pitchFamily="34" charset="0"/>
              </a:rPr>
              <a:t>Great Slide </a:t>
            </a:r>
          </a:p>
        </p:txBody>
      </p:sp>
      <p:sp>
        <p:nvSpPr>
          <p:cNvPr id="15" name="TextBox 14"/>
          <p:cNvSpPr txBox="1"/>
          <p:nvPr/>
        </p:nvSpPr>
        <p:spPr>
          <a:xfrm>
            <a:off x="7457224" y="1206460"/>
            <a:ext cx="3934676" cy="1815882"/>
          </a:xfrm>
          <a:prstGeom prst="rect">
            <a:avLst/>
          </a:prstGeom>
          <a:noFill/>
        </p:spPr>
        <p:txBody>
          <a:bodyPr wrap="square" rtlCol="0">
            <a:spAutoFit/>
          </a:bodyPr>
          <a:lstStyle/>
          <a:p>
            <a:r>
              <a:rPr lang="en-US" sz="2800" dirty="0">
                <a:solidFill>
                  <a:schemeClr val="bg1"/>
                </a:solidFill>
                <a:latin typeface="Bodoni Bk BT" panose="02070603070706020303" pitchFamily="18" charset="0"/>
              </a:rPr>
              <a:t>Good design is like a refrigerator when it works,</a:t>
            </a:r>
          </a:p>
          <a:p>
            <a:r>
              <a:rPr lang="en-US" sz="2800" dirty="0">
                <a:solidFill>
                  <a:schemeClr val="bg1"/>
                </a:solidFill>
                <a:latin typeface="Bodoni Bk BT" panose="02070603070706020303" pitchFamily="18" charset="0"/>
              </a:rPr>
              <a:t>no one notices, but when it doesn’t, it sure stinks.</a:t>
            </a:r>
            <a:endParaRPr lang="en-US" sz="2800" spc="600" dirty="0">
              <a:solidFill>
                <a:schemeClr val="bg1"/>
              </a:solidFill>
              <a:latin typeface="Bodoni Bk BT" panose="02070603070706020303" pitchFamily="18" charset="0"/>
              <a:ea typeface="Lato Black" panose="020F0502020204030203" pitchFamily="34" charset="0"/>
              <a:cs typeface="Lato Black" panose="020F0502020204030203" pitchFamily="34" charset="0"/>
            </a:endParaRPr>
          </a:p>
        </p:txBody>
      </p:sp>
      <p:sp>
        <p:nvSpPr>
          <p:cNvPr id="16" name="TextBox 15"/>
          <p:cNvSpPr txBox="1"/>
          <p:nvPr/>
        </p:nvSpPr>
        <p:spPr>
          <a:xfrm rot="16200000">
            <a:off x="-892093" y="5193473"/>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cxnSp>
        <p:nvCxnSpPr>
          <p:cNvPr id="21" name="Straight Connector 20"/>
          <p:cNvCxnSpPr/>
          <p:nvPr/>
        </p:nvCxnSpPr>
        <p:spPr>
          <a:xfrm rot="5400000">
            <a:off x="-1218128" y="2575517"/>
            <a:ext cx="3316946" cy="0"/>
          </a:xfrm>
          <a:prstGeom prst="line">
            <a:avLst/>
          </a:prstGeom>
          <a:ln>
            <a:solidFill>
              <a:srgbClr val="9C8365"/>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p:cNvPicPr>
            <a:picLocks noGrp="1" noChangeAspect="1"/>
          </p:cNvPicPr>
          <p:nvPr>
            <p:ph type="pic" sz="quarter" idx="11"/>
          </p:nvPr>
        </p:nvPicPr>
        <p:blipFill>
          <a:blip r:embed="rId2" cstate="screen"/>
          <a:srcRect/>
          <a:stretch>
            <a:fillRect/>
          </a:stretch>
        </p:blipFill>
        <p:spPr/>
      </p:pic>
      <p:sp>
        <p:nvSpPr>
          <p:cNvPr id="10" name="Rectangle 9"/>
          <p:cNvSpPr/>
          <p:nvPr/>
        </p:nvSpPr>
        <p:spPr>
          <a:xfrm>
            <a:off x="5124450" y="0"/>
            <a:ext cx="5886450" cy="6858000"/>
          </a:xfrm>
          <a:prstGeom prst="rect">
            <a:avLst/>
          </a:prstGeom>
          <a:solidFill>
            <a:srgbClr val="B09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1010900" y="0"/>
            <a:ext cx="1181100" cy="68580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404449" y="2269096"/>
            <a:ext cx="3596801"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6404448" y="1684323"/>
            <a:ext cx="3844452" cy="584774"/>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Our Team</a:t>
            </a:r>
          </a:p>
        </p:txBody>
      </p:sp>
      <p:sp>
        <p:nvSpPr>
          <p:cNvPr id="17" name="TextBox 16"/>
          <p:cNvSpPr txBox="1"/>
          <p:nvPr/>
        </p:nvSpPr>
        <p:spPr>
          <a:xfrm>
            <a:off x="6467720" y="5315330"/>
            <a:ext cx="2736687" cy="276999"/>
          </a:xfrm>
          <a:prstGeom prst="rect">
            <a:avLst/>
          </a:prstGeom>
          <a:noFill/>
        </p:spPr>
        <p:txBody>
          <a:bodyPr wrap="square" rtlCol="0">
            <a:spAutoFit/>
          </a:bodyPr>
          <a:lstStyle/>
          <a:p>
            <a:r>
              <a:rPr lang="en-US" sz="1200" spc="300" dirty="0">
                <a:latin typeface="Lato" panose="020F0502020204030203" pitchFamily="34" charset="0"/>
                <a:ea typeface="Lato Black" panose="020F0502020204030203" pitchFamily="34" charset="0"/>
                <a:cs typeface="Lato Black" panose="020F0502020204030203" pitchFamily="34" charset="0"/>
              </a:rPr>
              <a:t>LOREM IPSUM</a:t>
            </a:r>
          </a:p>
        </p:txBody>
      </p:sp>
      <p:sp>
        <p:nvSpPr>
          <p:cNvPr id="18" name="Rectangle 17"/>
          <p:cNvSpPr/>
          <p:nvPr/>
        </p:nvSpPr>
        <p:spPr>
          <a:xfrm>
            <a:off x="6467720" y="5592329"/>
            <a:ext cx="1948291"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9" name="TextBox 18"/>
          <p:cNvSpPr txBox="1"/>
          <p:nvPr/>
        </p:nvSpPr>
        <p:spPr>
          <a:xfrm rot="16200000">
            <a:off x="8824241" y="3299345"/>
            <a:ext cx="5562599" cy="923330"/>
          </a:xfrm>
          <a:prstGeom prst="rect">
            <a:avLst/>
          </a:prstGeom>
          <a:noFill/>
        </p:spPr>
        <p:txBody>
          <a:bodyPr wrap="square" rtlCol="0">
            <a:spAutoFit/>
          </a:bodyPr>
          <a:lstStyle/>
          <a:p>
            <a:pPr algn="ctr"/>
            <a:r>
              <a:rPr lang="en-US" sz="5400" dirty="0">
                <a:solidFill>
                  <a:schemeClr val="bg1"/>
                </a:solidFill>
                <a:latin typeface="微软雅黑" panose="020B0503020204020204" charset="-122"/>
                <a:ea typeface="Lato Black" panose="020F0502020204030203" pitchFamily="34" charset="0"/>
                <a:cs typeface="Lato Black" panose="020F0502020204030203" pitchFamily="34" charset="0"/>
              </a:rPr>
              <a:t>Projects</a:t>
            </a:r>
          </a:p>
        </p:txBody>
      </p:sp>
      <p:pic>
        <p:nvPicPr>
          <p:cNvPr id="30" name="图片占位符 29"/>
          <p:cNvPicPr>
            <a:picLocks noGrp="1" noChangeAspect="1"/>
          </p:cNvPicPr>
          <p:nvPr>
            <p:ph type="pic" sz="quarter" idx="10"/>
          </p:nvPr>
        </p:nvPicPr>
        <p:blipFill>
          <a:blip r:embed="rId3"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56199" y="1316596"/>
            <a:ext cx="3596801"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p:cNvSpPr txBox="1"/>
          <p:nvPr/>
        </p:nvSpPr>
        <p:spPr>
          <a:xfrm>
            <a:off x="1356198" y="731823"/>
            <a:ext cx="3844452" cy="584774"/>
          </a:xfrm>
          <a:prstGeom prst="rect">
            <a:avLst/>
          </a:prstGeom>
          <a:noFill/>
        </p:spPr>
        <p:txBody>
          <a:bodyPr wrap="square" rtlCol="0">
            <a:spAutoFit/>
          </a:bodyPr>
          <a:lstStyle/>
          <a:p>
            <a:pPr algn="just"/>
            <a:r>
              <a:rPr lang="en-US" sz="3200" dirty="0" err="1">
                <a:latin typeface="Bodoni Bd BT" panose="02070803080706020303" pitchFamily="18" charset="0"/>
                <a:ea typeface="Lato Black" panose="020F0502020204030203" pitchFamily="34" charset="0"/>
                <a:cs typeface="Lato Black" panose="020F0502020204030203" pitchFamily="34" charset="0"/>
              </a:rPr>
              <a:t>Buttom</a:t>
            </a:r>
            <a:r>
              <a:rPr lang="en-US" sz="3200" dirty="0">
                <a:latin typeface="Bodoni Bd BT" panose="02070803080706020303" pitchFamily="18" charset="0"/>
                <a:ea typeface="Lato Black" panose="020F0502020204030203" pitchFamily="34" charset="0"/>
                <a:cs typeface="Lato Black" panose="020F0502020204030203" pitchFamily="34" charset="0"/>
              </a:rPr>
              <a:t> Picture</a:t>
            </a:r>
          </a:p>
        </p:txBody>
      </p:sp>
      <p:sp>
        <p:nvSpPr>
          <p:cNvPr id="9" name="Rectangle 8"/>
          <p:cNvSpPr/>
          <p:nvPr/>
        </p:nvSpPr>
        <p:spPr>
          <a:xfrm>
            <a:off x="0" y="3181350"/>
            <a:ext cx="12192000" cy="43815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rot="16200000">
            <a:off x="-892093" y="168989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11" name="Rectangle 10"/>
          <p:cNvSpPr/>
          <p:nvPr/>
        </p:nvSpPr>
        <p:spPr>
          <a:xfrm>
            <a:off x="5356699" y="1316596"/>
            <a:ext cx="3596801"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p:cNvSpPr txBox="1"/>
          <p:nvPr/>
        </p:nvSpPr>
        <p:spPr>
          <a:xfrm>
            <a:off x="9801470" y="1374425"/>
            <a:ext cx="2736687" cy="276999"/>
          </a:xfrm>
          <a:prstGeom prst="rect">
            <a:avLst/>
          </a:prstGeom>
          <a:noFill/>
        </p:spPr>
        <p:txBody>
          <a:bodyPr wrap="square" rtlCol="0">
            <a:spAutoFit/>
          </a:bodyPr>
          <a:lstStyle/>
          <a:p>
            <a:r>
              <a:rPr lang="en-US" sz="1200" spc="300" dirty="0">
                <a:latin typeface="Lato" panose="020F0502020204030203" pitchFamily="34" charset="0"/>
                <a:ea typeface="Lato Black" panose="020F0502020204030203" pitchFamily="34" charset="0"/>
                <a:cs typeface="Lato Black" panose="020F0502020204030203" pitchFamily="34" charset="0"/>
              </a:rPr>
              <a:t>LOREM IPSUM</a:t>
            </a:r>
          </a:p>
        </p:txBody>
      </p:sp>
      <p:sp>
        <p:nvSpPr>
          <p:cNvPr id="14" name="Rectangle 13"/>
          <p:cNvSpPr/>
          <p:nvPr/>
        </p:nvSpPr>
        <p:spPr>
          <a:xfrm>
            <a:off x="9801470" y="1651424"/>
            <a:ext cx="1948291"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5" name="图片占位符 14"/>
          <p:cNvPicPr>
            <a:picLocks noGrp="1" noChangeAspect="1"/>
          </p:cNvPicPr>
          <p:nvPr>
            <p:ph type="pic" sz="quarter" idx="10"/>
          </p:nvPr>
        </p:nvPicPr>
        <p:blipFill>
          <a:blip r:embed="rId2"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89120" y="1300622"/>
            <a:ext cx="7802880" cy="3820016"/>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6226884" y="2838992"/>
            <a:ext cx="3934676" cy="1361911"/>
          </a:xfrm>
          <a:prstGeom prst="rect">
            <a:avLst/>
          </a:prstGeom>
        </p:spPr>
        <p:txBody>
          <a:bodyPr wrap="square">
            <a:spAutoFit/>
          </a:bodyPr>
          <a:lstStyle/>
          <a:p>
            <a:pPr algn="ctr">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3" name="TextBox 22"/>
          <p:cNvSpPr txBox="1"/>
          <p:nvPr/>
        </p:nvSpPr>
        <p:spPr>
          <a:xfrm>
            <a:off x="6226884" y="2377327"/>
            <a:ext cx="3934676" cy="461665"/>
          </a:xfrm>
          <a:prstGeom prst="rect">
            <a:avLst/>
          </a:prstGeom>
          <a:noFill/>
        </p:spPr>
        <p:txBody>
          <a:bodyPr wrap="square" rtlCol="0">
            <a:spAutoFit/>
          </a:bodyPr>
          <a:lstStyle/>
          <a:p>
            <a:pPr algn="ctr"/>
            <a:r>
              <a:rPr lang="en-US" sz="2400" dirty="0">
                <a:latin typeface="Bodoni Bd BT" panose="02070803080706020303" pitchFamily="18" charset="0"/>
                <a:ea typeface="Lato Black" panose="020F0502020204030203" pitchFamily="34" charset="0"/>
                <a:cs typeface="Lato Black" panose="020F0502020204030203" pitchFamily="34" charset="0"/>
              </a:rPr>
              <a:t>Great Opening</a:t>
            </a:r>
          </a:p>
        </p:txBody>
      </p:sp>
      <p:pic>
        <p:nvPicPr>
          <p:cNvPr id="7" name="图片占位符 6"/>
          <p:cNvPicPr>
            <a:picLocks noGrp="1" noChangeAspect="1"/>
          </p:cNvPicPr>
          <p:nvPr>
            <p:ph type="pic" sz="quarter" idx="11"/>
          </p:nvPr>
        </p:nvPicPr>
        <p:blipFill>
          <a:blip r:embed="rId2" cstate="screen"/>
          <a:srcRect/>
          <a:stretch>
            <a:fillRect/>
          </a:stretch>
        </p:blipFill>
        <p:spPr/>
      </p:pic>
      <p:sp>
        <p:nvSpPr>
          <p:cNvPr id="8" name="TextBox 7"/>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pic>
        <p:nvPicPr>
          <p:cNvPr id="5" name="图片占位符 4">
            <a:extLst>
              <a:ext uri="{FF2B5EF4-FFF2-40B4-BE49-F238E27FC236}">
                <a16:creationId xmlns:a16="http://schemas.microsoft.com/office/drawing/2014/main" id="{AF765A2F-7396-470E-BE98-4A9CBD1A8F9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5157" b="15157"/>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screen"/>
          <a:srcRect/>
          <a:stretch>
            <a:fillRect/>
          </a:stretch>
        </p:blipFill>
        <p:spPr/>
      </p:pic>
      <p:sp>
        <p:nvSpPr>
          <p:cNvPr id="9" name="Rectangle 8"/>
          <p:cNvSpPr/>
          <p:nvPr/>
        </p:nvSpPr>
        <p:spPr>
          <a:xfrm>
            <a:off x="1356199" y="4936096"/>
            <a:ext cx="3596801"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p:cNvSpPr txBox="1"/>
          <p:nvPr/>
        </p:nvSpPr>
        <p:spPr>
          <a:xfrm>
            <a:off x="1356198" y="4351323"/>
            <a:ext cx="3844452" cy="584774"/>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Top Picture</a:t>
            </a:r>
          </a:p>
        </p:txBody>
      </p:sp>
      <p:sp>
        <p:nvSpPr>
          <p:cNvPr id="12" name="TextBox 11"/>
          <p:cNvSpPr txBox="1"/>
          <p:nvPr/>
        </p:nvSpPr>
        <p:spPr>
          <a:xfrm rot="16200000">
            <a:off x="-892093" y="530939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13" name="Rectangle 12"/>
          <p:cNvSpPr/>
          <p:nvPr/>
        </p:nvSpPr>
        <p:spPr>
          <a:xfrm>
            <a:off x="5356699" y="4936096"/>
            <a:ext cx="3596801"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p:cNvSpPr txBox="1"/>
          <p:nvPr/>
        </p:nvSpPr>
        <p:spPr>
          <a:xfrm>
            <a:off x="9801470" y="4993925"/>
            <a:ext cx="2736687" cy="276999"/>
          </a:xfrm>
          <a:prstGeom prst="rect">
            <a:avLst/>
          </a:prstGeom>
          <a:noFill/>
        </p:spPr>
        <p:txBody>
          <a:bodyPr wrap="square" rtlCol="0">
            <a:spAutoFit/>
          </a:bodyPr>
          <a:lstStyle/>
          <a:p>
            <a:r>
              <a:rPr lang="en-US" sz="1200" spc="300" dirty="0">
                <a:latin typeface="Lato" panose="020F0502020204030203" pitchFamily="34" charset="0"/>
                <a:ea typeface="Lato Black" panose="020F0502020204030203" pitchFamily="34" charset="0"/>
                <a:cs typeface="Lato Black" panose="020F0502020204030203" pitchFamily="34" charset="0"/>
              </a:rPr>
              <a:t>LOREM IPSUM</a:t>
            </a:r>
          </a:p>
        </p:txBody>
      </p:sp>
      <p:sp>
        <p:nvSpPr>
          <p:cNvPr id="15" name="Rectangle 14"/>
          <p:cNvSpPr/>
          <p:nvPr/>
        </p:nvSpPr>
        <p:spPr>
          <a:xfrm>
            <a:off x="9801470" y="5270924"/>
            <a:ext cx="1948291"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Rectangle 15"/>
          <p:cNvSpPr/>
          <p:nvPr/>
        </p:nvSpPr>
        <p:spPr>
          <a:xfrm>
            <a:off x="0" y="3430412"/>
            <a:ext cx="12192000" cy="43815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screen"/>
          <a:srcRect/>
          <a:stretch>
            <a:fillRect/>
          </a:stretch>
        </p:blipFill>
        <p:spPr/>
      </p:pic>
      <p:pic>
        <p:nvPicPr>
          <p:cNvPr id="5" name="图片占位符 4"/>
          <p:cNvPicPr>
            <a:picLocks noGrp="1" noChangeAspect="1"/>
          </p:cNvPicPr>
          <p:nvPr>
            <p:ph type="pic" sz="quarter" idx="11"/>
          </p:nvPr>
        </p:nvPicPr>
        <p:blipFill>
          <a:blip r:embed="rId3" cstate="screen"/>
          <a:srcRect/>
          <a:stretch>
            <a:fillRect/>
          </a:stretch>
        </p:blipFill>
        <p:spPr/>
      </p:pic>
      <p:sp>
        <p:nvSpPr>
          <p:cNvPr id="15" name="Rectangle 14"/>
          <p:cNvSpPr/>
          <p:nvPr/>
        </p:nvSpPr>
        <p:spPr>
          <a:xfrm>
            <a:off x="5562600" y="685800"/>
            <a:ext cx="4895850" cy="276225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088300" y="1678356"/>
            <a:ext cx="3596801" cy="1361911"/>
          </a:xfrm>
          <a:prstGeom prst="rect">
            <a:avLst/>
          </a:prstGeom>
        </p:spPr>
        <p:txBody>
          <a:bodyPr wrap="square">
            <a:spAutoFit/>
          </a:bodyPr>
          <a:lstStyle/>
          <a:p>
            <a:pPr algn="just">
              <a:lnSpc>
                <a:spcPct val="150000"/>
              </a:lnSpc>
            </a:pPr>
            <a:r>
              <a:rPr lang="id-ID" sz="1100" i="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p:cNvSpPr txBox="1"/>
          <p:nvPr/>
        </p:nvSpPr>
        <p:spPr>
          <a:xfrm>
            <a:off x="6088299" y="1093583"/>
            <a:ext cx="3844452" cy="584774"/>
          </a:xfrm>
          <a:prstGeom prst="rect">
            <a:avLst/>
          </a:prstGeom>
          <a:noFill/>
        </p:spPr>
        <p:txBody>
          <a:bodyPr wrap="square" rtlCol="0">
            <a:spAutoFit/>
          </a:bodyPr>
          <a:lstStyle/>
          <a:p>
            <a:pPr algn="just"/>
            <a:r>
              <a:rPr lang="en-US" sz="3200" dirty="0">
                <a:solidFill>
                  <a:schemeClr val="bg1"/>
                </a:solidFill>
                <a:latin typeface="Bodoni Bd BT" panose="02070803080706020303" pitchFamily="18" charset="0"/>
                <a:ea typeface="Lato Black" panose="020F0502020204030203" pitchFamily="34" charset="0"/>
                <a:cs typeface="Lato Black" panose="020F0502020204030203" pitchFamily="34" charset="0"/>
              </a:rPr>
              <a:t>Two Picture</a:t>
            </a:r>
          </a:p>
        </p:txBody>
      </p:sp>
      <p:sp>
        <p:nvSpPr>
          <p:cNvPr id="16" name="TextBox 15"/>
          <p:cNvSpPr txBox="1"/>
          <p:nvPr/>
        </p:nvSpPr>
        <p:spPr>
          <a:xfrm>
            <a:off x="978858" y="4136677"/>
            <a:ext cx="3934676" cy="1384995"/>
          </a:xfrm>
          <a:prstGeom prst="rect">
            <a:avLst/>
          </a:prstGeom>
          <a:noFill/>
        </p:spPr>
        <p:txBody>
          <a:bodyPr wrap="square" rtlCol="0">
            <a:spAutoFit/>
          </a:bodyPr>
          <a:lstStyle/>
          <a:p>
            <a:pPr algn="r"/>
            <a:r>
              <a:rPr lang="en-US" sz="2800" dirty="0">
                <a:latin typeface="Bodoni Bd BT" panose="02070803080706020303" pitchFamily="18" charset="0"/>
              </a:rPr>
              <a:t>“It’s easier to ask forgiveness than it is to get permission.”</a:t>
            </a:r>
            <a:endParaRPr lang="en-US" sz="2800" spc="6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7" name="TextBox 16"/>
          <p:cNvSpPr txBox="1"/>
          <p:nvPr/>
        </p:nvSpPr>
        <p:spPr>
          <a:xfrm rot="16200000">
            <a:off x="-1034254" y="1931033"/>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18" name="TextBox 17"/>
          <p:cNvSpPr txBox="1"/>
          <p:nvPr/>
        </p:nvSpPr>
        <p:spPr>
          <a:xfrm rot="16200000">
            <a:off x="8664516" y="3083590"/>
            <a:ext cx="5562599" cy="923330"/>
          </a:xfrm>
          <a:prstGeom prst="rect">
            <a:avLst/>
          </a:prstGeom>
          <a:noFill/>
        </p:spPr>
        <p:txBody>
          <a:bodyPr wrap="square" rtlCol="0">
            <a:spAutoFit/>
          </a:bodyPr>
          <a:lstStyle/>
          <a:p>
            <a:pPr algn="ctr"/>
            <a:r>
              <a:rPr lang="en-US" sz="5400" dirty="0">
                <a:solidFill>
                  <a:sysClr val="windowText" lastClr="000000"/>
                </a:solidFill>
                <a:latin typeface="微软雅黑" panose="020B0503020204020204" charset="-122"/>
                <a:ea typeface="Lato Black" panose="020F0502020204030203" pitchFamily="34" charset="0"/>
                <a:cs typeface="Lato Black" panose="020F0502020204030203" pitchFamily="34" charset="0"/>
              </a:rPr>
              <a:t>Designers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a:extLst>
              <a:ext uri="{FF2B5EF4-FFF2-40B4-BE49-F238E27FC236}">
                <a16:creationId xmlns:a16="http://schemas.microsoft.com/office/drawing/2014/main" id="{8843C38F-091A-4F94-A965-3622AEA9102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700" b="8700"/>
          <a:stretch>
            <a:fillRect/>
          </a:stretch>
        </p:blipFill>
        <p:spPr/>
      </p:pic>
      <p:sp>
        <p:nvSpPr>
          <p:cNvPr id="14" name="Rectangle 13"/>
          <p:cNvSpPr/>
          <p:nvPr/>
        </p:nvSpPr>
        <p:spPr>
          <a:xfrm>
            <a:off x="6024652" y="2776384"/>
            <a:ext cx="6167348" cy="4081616"/>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6024652" y="3451960"/>
            <a:ext cx="6167348" cy="923330"/>
          </a:xfrm>
          <a:prstGeom prst="rect">
            <a:avLst/>
          </a:prstGeom>
          <a:noFill/>
        </p:spPr>
        <p:txBody>
          <a:bodyPr wrap="square" rtlCol="0">
            <a:spAutoFit/>
          </a:bodyPr>
          <a:lstStyle/>
          <a:p>
            <a:pPr algn="ctr"/>
            <a:r>
              <a:rPr lang="en-US" sz="5400" dirty="0" err="1">
                <a:solidFill>
                  <a:schemeClr val="bg1"/>
                </a:solidFill>
                <a:latin typeface="微软雅黑" panose="020B0503020204020204" charset="-122"/>
                <a:ea typeface="Lato Black" panose="020F0502020204030203" pitchFamily="34" charset="0"/>
                <a:cs typeface="Lato Black" panose="020F0502020204030203" pitchFamily="34" charset="0"/>
              </a:rPr>
              <a:t>Andolucia</a:t>
            </a:r>
            <a:endParaRPr lang="en-US" sz="5400" dirty="0">
              <a:solidFill>
                <a:schemeClr val="bg1"/>
              </a:solidFill>
              <a:latin typeface="微软雅黑" panose="020B0503020204020204" charset="-122"/>
              <a:ea typeface="Lato Black" panose="020F0502020204030203" pitchFamily="34" charset="0"/>
              <a:cs typeface="Lato Black" panose="020F0502020204030203" pitchFamily="34" charset="0"/>
            </a:endParaRPr>
          </a:p>
        </p:txBody>
      </p:sp>
      <p:sp>
        <p:nvSpPr>
          <p:cNvPr id="7" name="Rectangle 6"/>
          <p:cNvSpPr/>
          <p:nvPr/>
        </p:nvSpPr>
        <p:spPr>
          <a:xfrm>
            <a:off x="1639455" y="5190132"/>
            <a:ext cx="3596801"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p:cNvSpPr txBox="1"/>
          <p:nvPr/>
        </p:nvSpPr>
        <p:spPr>
          <a:xfrm rot="16200000">
            <a:off x="-892049" y="4406223"/>
            <a:ext cx="3844452" cy="584774"/>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Top Picture</a:t>
            </a:r>
          </a:p>
        </p:txBody>
      </p:sp>
      <p:sp>
        <p:nvSpPr>
          <p:cNvPr id="12" name="TextBox 11"/>
          <p:cNvSpPr txBox="1"/>
          <p:nvPr/>
        </p:nvSpPr>
        <p:spPr>
          <a:xfrm>
            <a:off x="8277470" y="5649864"/>
            <a:ext cx="2736687" cy="276999"/>
          </a:xfrm>
          <a:prstGeom prst="rect">
            <a:avLst/>
          </a:prstGeom>
          <a:noFill/>
        </p:spPr>
        <p:txBody>
          <a:bodyPr wrap="square" rtlCol="0">
            <a:spAutoFit/>
          </a:bodyPr>
          <a:lstStyle/>
          <a:p>
            <a:r>
              <a:rPr lang="en-US" sz="1200" spc="300" dirty="0">
                <a:solidFill>
                  <a:schemeClr val="bg1"/>
                </a:solidFill>
                <a:latin typeface="Lato" panose="020F0502020204030203" pitchFamily="34" charset="0"/>
                <a:ea typeface="Lato Black" panose="020F0502020204030203" pitchFamily="34" charset="0"/>
                <a:cs typeface="Lato Black" panose="020F0502020204030203" pitchFamily="34" charset="0"/>
              </a:rPr>
              <a:t>LOREM IPSUM</a:t>
            </a:r>
          </a:p>
        </p:txBody>
      </p:sp>
      <p:sp>
        <p:nvSpPr>
          <p:cNvPr id="13" name="Rectangle 12"/>
          <p:cNvSpPr/>
          <p:nvPr/>
        </p:nvSpPr>
        <p:spPr>
          <a:xfrm>
            <a:off x="8277470" y="5926863"/>
            <a:ext cx="1948291" cy="566758"/>
          </a:xfrm>
          <a:prstGeom prst="rect">
            <a:avLst/>
          </a:prstGeom>
        </p:spPr>
        <p:txBody>
          <a:bodyPr wrap="square">
            <a:spAutoFit/>
          </a:bodyPr>
          <a:lstStyle/>
          <a:p>
            <a:pPr algn="just">
              <a:lnSpc>
                <a:spcPct val="150000"/>
              </a:lnSpc>
            </a:pPr>
            <a:r>
              <a:rPr lang="id-ID" sz="1100" i="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0"/>
          </p:nvPr>
        </p:nvPicPr>
        <p:blipFill>
          <a:blip r:embed="rId2" cstate="screen"/>
          <a:srcRect/>
          <a:stretch>
            <a:fillRect/>
          </a:stretch>
        </p:blipFill>
        <p:spPr/>
      </p:pic>
      <p:sp>
        <p:nvSpPr>
          <p:cNvPr id="6" name="TextBox 5"/>
          <p:cNvSpPr txBox="1"/>
          <p:nvPr/>
        </p:nvSpPr>
        <p:spPr>
          <a:xfrm>
            <a:off x="3163100" y="5047301"/>
            <a:ext cx="4780750" cy="1384995"/>
          </a:xfrm>
          <a:prstGeom prst="rect">
            <a:avLst/>
          </a:prstGeom>
          <a:noFill/>
        </p:spPr>
        <p:txBody>
          <a:bodyPr wrap="square" rtlCol="0">
            <a:spAutoFit/>
          </a:bodyPr>
          <a:lstStyle/>
          <a:p>
            <a:r>
              <a:rPr lang="en-US" sz="2800" dirty="0">
                <a:latin typeface="Bodoni Bd BT" panose="02070803080706020303" pitchFamily="18" charset="0"/>
              </a:rPr>
              <a:t>Design is not just what it looks like and feels like. Design is how it works.</a:t>
            </a:r>
            <a:endParaRPr lang="en-US" sz="2800" spc="6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7" name="TextBox 6"/>
          <p:cNvSpPr txBox="1"/>
          <p:nvPr/>
        </p:nvSpPr>
        <p:spPr>
          <a:xfrm>
            <a:off x="309652" y="3487960"/>
            <a:ext cx="6167348" cy="923330"/>
          </a:xfrm>
          <a:prstGeom prst="rect">
            <a:avLst/>
          </a:prstGeom>
          <a:noFill/>
        </p:spPr>
        <p:txBody>
          <a:bodyPr wrap="square" rtlCol="0">
            <a:spAutoFit/>
          </a:bodyPr>
          <a:lstStyle/>
          <a:p>
            <a:pPr algn="ctr"/>
            <a:r>
              <a:rPr lang="en-US" sz="5400" dirty="0">
                <a:latin typeface="微软雅黑" panose="020B0503020204020204" charset="-122"/>
                <a:ea typeface="Lato Black" panose="020F0502020204030203" pitchFamily="34" charset="0"/>
                <a:cs typeface="Lato Black" panose="020F0502020204030203" pitchFamily="34" charset="0"/>
              </a:rPr>
              <a:t>Creativity</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screen"/>
          <a:srcRect/>
          <a:stretch>
            <a:fillRect/>
          </a:stretch>
        </p:blipFill>
        <p:spPr/>
      </p:pic>
      <p:sp>
        <p:nvSpPr>
          <p:cNvPr id="6" name="Rectangle 5"/>
          <p:cNvSpPr/>
          <p:nvPr/>
        </p:nvSpPr>
        <p:spPr>
          <a:xfrm>
            <a:off x="2063262" y="4762500"/>
            <a:ext cx="5005298" cy="20955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767510" y="5190132"/>
            <a:ext cx="3596801"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p:cNvSpPr txBox="1"/>
          <p:nvPr/>
        </p:nvSpPr>
        <p:spPr>
          <a:xfrm>
            <a:off x="2063262" y="1507226"/>
            <a:ext cx="6167348" cy="923330"/>
          </a:xfrm>
          <a:prstGeom prst="rect">
            <a:avLst/>
          </a:prstGeom>
          <a:noFill/>
        </p:spPr>
        <p:txBody>
          <a:bodyPr wrap="square" rtlCol="0">
            <a:spAutoFit/>
          </a:bodyPr>
          <a:lstStyle/>
          <a:p>
            <a:pPr algn="ctr"/>
            <a:r>
              <a:rPr lang="en-US" sz="5400" dirty="0">
                <a:latin typeface="微软雅黑" panose="020B0503020204020204" charset="-122"/>
                <a:ea typeface="Lato Black" panose="020F0502020204030203" pitchFamily="34" charset="0"/>
                <a:cs typeface="Lato Black" panose="020F0502020204030203" pitchFamily="34" charset="0"/>
              </a:rPr>
              <a:t>Signature’s</a:t>
            </a:r>
          </a:p>
        </p:txBody>
      </p:sp>
      <p:sp>
        <p:nvSpPr>
          <p:cNvPr id="9" name="TextBox 8"/>
          <p:cNvSpPr txBox="1"/>
          <p:nvPr/>
        </p:nvSpPr>
        <p:spPr>
          <a:xfrm rot="16200000">
            <a:off x="-892093" y="5510258"/>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10" name="TextBox 9"/>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screen"/>
          <a:srcRect/>
          <a:stretch>
            <a:fillRect/>
          </a:stretch>
        </p:blipFill>
        <p:spPr/>
      </p:pic>
      <p:sp>
        <p:nvSpPr>
          <p:cNvPr id="6" name="Rectangle 5"/>
          <p:cNvSpPr/>
          <p:nvPr/>
        </p:nvSpPr>
        <p:spPr>
          <a:xfrm>
            <a:off x="5123440" y="4762500"/>
            <a:ext cx="5005298" cy="20955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895640" y="5117752"/>
            <a:ext cx="4780750" cy="1384995"/>
          </a:xfrm>
          <a:prstGeom prst="rect">
            <a:avLst/>
          </a:prstGeom>
          <a:noFill/>
        </p:spPr>
        <p:txBody>
          <a:bodyPr wrap="square" rtlCol="0">
            <a:spAutoFit/>
          </a:bodyPr>
          <a:lstStyle/>
          <a:p>
            <a:pPr algn="r"/>
            <a:r>
              <a:rPr lang="en-US" sz="2800" dirty="0">
                <a:solidFill>
                  <a:schemeClr val="bg1"/>
                </a:solidFill>
                <a:latin typeface="Bodoni Bd BT" panose="02070803080706020303" pitchFamily="18" charset="0"/>
              </a:rPr>
              <a:t>Design is not just what it looks like and feels like. Design is how it works.</a:t>
            </a:r>
            <a:endParaRPr lang="en-US" sz="2800" spc="600" dirty="0">
              <a:solidFill>
                <a:schemeClr val="bg1"/>
              </a:solidFill>
              <a:latin typeface="Bodoni Bd BT" panose="02070803080706020303" pitchFamily="18" charset="0"/>
              <a:ea typeface="Lato Black" panose="020F0502020204030203" pitchFamily="34" charset="0"/>
              <a:cs typeface="Lato Black" panose="020F0502020204030203" pitchFamily="34" charset="0"/>
            </a:endParaRPr>
          </a:p>
        </p:txBody>
      </p:sp>
      <p:sp>
        <p:nvSpPr>
          <p:cNvPr id="12" name="TextBox 11"/>
          <p:cNvSpPr txBox="1"/>
          <p:nvPr/>
        </p:nvSpPr>
        <p:spPr>
          <a:xfrm>
            <a:off x="0" y="880808"/>
            <a:ext cx="6167348" cy="923330"/>
          </a:xfrm>
          <a:prstGeom prst="rect">
            <a:avLst/>
          </a:prstGeom>
          <a:noFill/>
        </p:spPr>
        <p:txBody>
          <a:bodyPr wrap="square" rtlCol="0">
            <a:spAutoFit/>
          </a:bodyPr>
          <a:lstStyle/>
          <a:p>
            <a:pPr algn="ctr"/>
            <a:r>
              <a:rPr lang="en-US" sz="5400" dirty="0">
                <a:latin typeface="微软雅黑" panose="020B0503020204020204" charset="-122"/>
                <a:ea typeface="Lato Black" panose="020F0502020204030203" pitchFamily="34" charset="0"/>
                <a:cs typeface="Lato Black" panose="020F0502020204030203" pitchFamily="34" charset="0"/>
              </a:rPr>
              <a:t>Stylistic</a:t>
            </a:r>
          </a:p>
        </p:txBody>
      </p:sp>
      <p:sp>
        <p:nvSpPr>
          <p:cNvPr id="13" name="TextBox 12"/>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005840" cy="68580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355478" y="4372139"/>
            <a:ext cx="3934676"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p:cNvSpPr txBox="1"/>
          <p:nvPr/>
        </p:nvSpPr>
        <p:spPr>
          <a:xfrm>
            <a:off x="7355477" y="3787364"/>
            <a:ext cx="4207873" cy="584775"/>
          </a:xfrm>
          <a:prstGeom prst="rect">
            <a:avLst/>
          </a:prstGeom>
          <a:noFill/>
        </p:spPr>
        <p:txBody>
          <a:bodyPr wrap="square" rtlCol="0">
            <a:spAutoFit/>
          </a:bodyPr>
          <a:lstStyle/>
          <a:p>
            <a:pPr algn="just"/>
            <a:r>
              <a:rPr lang="en-US" sz="3200" dirty="0" err="1">
                <a:latin typeface="Bodoni Bd BT" panose="02070803080706020303" pitchFamily="18" charset="0"/>
                <a:ea typeface="Lato Black" panose="020F0502020204030203" pitchFamily="34" charset="0"/>
                <a:cs typeface="Lato Black" panose="020F0502020204030203" pitchFamily="34" charset="0"/>
              </a:rPr>
              <a:t>StylisticAlternatif</a:t>
            </a:r>
            <a:endParaRPr lang="en-US" sz="32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5" name="TextBox 14"/>
          <p:cNvSpPr txBox="1"/>
          <p:nvPr/>
        </p:nvSpPr>
        <p:spPr>
          <a:xfrm>
            <a:off x="7355477" y="1187410"/>
            <a:ext cx="3934676" cy="1815882"/>
          </a:xfrm>
          <a:prstGeom prst="rect">
            <a:avLst/>
          </a:prstGeom>
          <a:noFill/>
        </p:spPr>
        <p:txBody>
          <a:bodyPr wrap="square" rtlCol="0">
            <a:spAutoFit/>
          </a:bodyPr>
          <a:lstStyle/>
          <a:p>
            <a:r>
              <a:rPr lang="en-US" sz="2800" dirty="0">
                <a:latin typeface="Bodoni Bk BT" panose="02070603070706020303" pitchFamily="18" charset="0"/>
              </a:rPr>
              <a:t>Good design is like a refrigerator when it works,</a:t>
            </a:r>
          </a:p>
          <a:p>
            <a:r>
              <a:rPr lang="en-US" sz="2800" dirty="0">
                <a:latin typeface="Bodoni Bk BT" panose="02070603070706020303" pitchFamily="18" charset="0"/>
              </a:rPr>
              <a:t>no one notices, but when it doesn’t, it sure stinks.</a:t>
            </a:r>
            <a:endParaRPr lang="en-US" sz="2800" spc="600" dirty="0">
              <a:latin typeface="Bodoni Bk BT" panose="02070603070706020303" pitchFamily="18" charset="0"/>
              <a:ea typeface="Lato Black" panose="020F0502020204030203" pitchFamily="34" charset="0"/>
              <a:cs typeface="Lato Black" panose="020F0502020204030203" pitchFamily="34" charset="0"/>
            </a:endParaRPr>
          </a:p>
        </p:txBody>
      </p:sp>
      <p:pic>
        <p:nvPicPr>
          <p:cNvPr id="6" name="图片占位符 5">
            <a:extLst>
              <a:ext uri="{FF2B5EF4-FFF2-40B4-BE49-F238E27FC236}">
                <a16:creationId xmlns:a16="http://schemas.microsoft.com/office/drawing/2014/main" id="{5F6619A0-C7C3-43BC-92CD-F6A82831E0B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9884" b="9884"/>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4305300" cy="68580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501381" y="3264136"/>
            <a:ext cx="4207873" cy="1107996"/>
          </a:xfrm>
          <a:prstGeom prst="rect">
            <a:avLst/>
          </a:prstGeom>
          <a:noFill/>
        </p:spPr>
        <p:txBody>
          <a:bodyPr wrap="square" rtlCol="0">
            <a:spAutoFit/>
          </a:bodyPr>
          <a:lstStyle/>
          <a:p>
            <a:pPr algn="just"/>
            <a:r>
              <a:rPr lang="en-US" sz="6600" dirty="0" err="1">
                <a:latin typeface="Bodoni Bd BT" panose="02070803080706020303" pitchFamily="18" charset="0"/>
                <a:ea typeface="Lato Black" panose="020F0502020204030203" pitchFamily="34" charset="0"/>
                <a:cs typeface="Lato Black" panose="020F0502020204030203" pitchFamily="34" charset="0"/>
              </a:rPr>
              <a:t>Aa</a:t>
            </a:r>
            <a:r>
              <a:rPr lang="en-US" sz="6600" dirty="0">
                <a:latin typeface="Bodoni Bd BT" panose="02070803080706020303" pitchFamily="18" charset="0"/>
                <a:ea typeface="Lato Black" panose="020F0502020204030203" pitchFamily="34" charset="0"/>
                <a:cs typeface="Lato Black" panose="020F0502020204030203" pitchFamily="34" charset="0"/>
              </a:rPr>
              <a:t> Bb Cc</a:t>
            </a:r>
          </a:p>
        </p:txBody>
      </p:sp>
      <p:sp>
        <p:nvSpPr>
          <p:cNvPr id="11" name="Rectangle 10"/>
          <p:cNvSpPr/>
          <p:nvPr/>
        </p:nvSpPr>
        <p:spPr>
          <a:xfrm>
            <a:off x="7501382" y="2226068"/>
            <a:ext cx="3934676" cy="854080"/>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7501381" y="1479138"/>
            <a:ext cx="4207873"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About </a:t>
            </a:r>
            <a:r>
              <a:rPr lang="en-US" sz="3200" dirty="0" err="1">
                <a:latin typeface="Bodoni Bd BT" panose="02070803080706020303" pitchFamily="18" charset="0"/>
                <a:ea typeface="Lato Black" panose="020F0502020204030203" pitchFamily="34" charset="0"/>
                <a:cs typeface="Lato Black" panose="020F0502020204030203" pitchFamily="34" charset="0"/>
              </a:rPr>
              <a:t>Typografi</a:t>
            </a:r>
            <a:endParaRPr lang="en-US" sz="32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3" name="Rectangle 12"/>
          <p:cNvSpPr/>
          <p:nvPr/>
        </p:nvSpPr>
        <p:spPr>
          <a:xfrm>
            <a:off x="7501382" y="4556120"/>
            <a:ext cx="3934676" cy="854080"/>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rot="16200000">
            <a:off x="-1685924" y="2967334"/>
            <a:ext cx="5562599" cy="923330"/>
          </a:xfrm>
          <a:prstGeom prst="rect">
            <a:avLst/>
          </a:prstGeom>
          <a:noFill/>
        </p:spPr>
        <p:txBody>
          <a:bodyPr wrap="square" rtlCol="0">
            <a:spAutoFit/>
          </a:bodyPr>
          <a:lstStyle/>
          <a:p>
            <a:pPr algn="ctr"/>
            <a:r>
              <a:rPr lang="en-US" sz="5400" dirty="0" err="1">
                <a:solidFill>
                  <a:sysClr val="windowText" lastClr="000000"/>
                </a:solidFill>
                <a:latin typeface="微软雅黑" panose="020B0503020204020204" charset="-122"/>
                <a:ea typeface="Lato Black" panose="020F0502020204030203" pitchFamily="34" charset="0"/>
                <a:cs typeface="Lato Black" panose="020F0502020204030203" pitchFamily="34" charset="0"/>
              </a:rPr>
              <a:t>Typografi</a:t>
            </a:r>
            <a:endParaRPr lang="en-US" sz="5400" dirty="0">
              <a:solidFill>
                <a:sysClr val="windowText" lastClr="000000"/>
              </a:solidFill>
              <a:latin typeface="微软雅黑" panose="020B0503020204020204" charset="-122"/>
              <a:ea typeface="Lato Black" panose="020F0502020204030203" pitchFamily="34" charset="0"/>
              <a:cs typeface="Lato Black" panose="020F0502020204030203" pitchFamily="34" charset="0"/>
            </a:endParaRPr>
          </a:p>
        </p:txBody>
      </p:sp>
      <p:pic>
        <p:nvPicPr>
          <p:cNvPr id="3" name="图片占位符 2"/>
          <p:cNvPicPr>
            <a:picLocks noGrp="1" noChangeAspect="1"/>
          </p:cNvPicPr>
          <p:nvPr>
            <p:ph type="pic" sz="quarter" idx="10"/>
          </p:nvPr>
        </p:nvPicPr>
        <p:blipFill>
          <a:blip r:embed="rId2"/>
          <a:srcRect b="11845"/>
          <a:stretch>
            <a:fillRect/>
          </a:stretch>
        </p:blipFill>
        <p:spPr>
          <a:xfrm>
            <a:off x="2340610" y="890270"/>
            <a:ext cx="3839210" cy="50774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486400" y="0"/>
            <a:ext cx="5699760" cy="6858000"/>
          </a:xfrm>
          <a:prstGeom prst="rect">
            <a:avLst/>
          </a:prstGeom>
          <a:solidFill>
            <a:srgbClr val="B09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图片占位符 5"/>
          <p:cNvPicPr>
            <a:picLocks noGrp="1" noChangeAspect="1"/>
          </p:cNvPicPr>
          <p:nvPr>
            <p:ph type="pic" sz="quarter" idx="10"/>
          </p:nvPr>
        </p:nvPicPr>
        <p:blipFill>
          <a:blip r:embed="rId2" cstate="screen"/>
          <a:srcRect/>
          <a:stretch>
            <a:fillRect/>
          </a:stretch>
        </p:blipFill>
        <p:spPr/>
      </p:pic>
      <p:sp>
        <p:nvSpPr>
          <p:cNvPr id="8" name="Rectangle 7"/>
          <p:cNvSpPr/>
          <p:nvPr/>
        </p:nvSpPr>
        <p:spPr>
          <a:xfrm>
            <a:off x="11186160" y="0"/>
            <a:ext cx="1005840" cy="68580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30753" y="2537630"/>
            <a:ext cx="3934676" cy="854080"/>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p:cNvSpPr txBox="1"/>
          <p:nvPr/>
        </p:nvSpPr>
        <p:spPr>
          <a:xfrm>
            <a:off x="530752" y="1790700"/>
            <a:ext cx="4207873"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About </a:t>
            </a:r>
            <a:r>
              <a:rPr lang="en-US" sz="3200" dirty="0" err="1">
                <a:latin typeface="Bodoni Bd BT" panose="02070803080706020303" pitchFamily="18" charset="0"/>
                <a:ea typeface="Lato Black" panose="020F0502020204030203" pitchFamily="34" charset="0"/>
                <a:cs typeface="Lato Black" panose="020F0502020204030203" pitchFamily="34" charset="0"/>
              </a:rPr>
              <a:t>Colour’s</a:t>
            </a:r>
            <a:endParaRPr lang="en-US" sz="32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1" name="TextBox 10"/>
          <p:cNvSpPr txBox="1"/>
          <p:nvPr/>
        </p:nvSpPr>
        <p:spPr>
          <a:xfrm rot="16200000">
            <a:off x="3704445" y="2967335"/>
            <a:ext cx="5562599" cy="923330"/>
          </a:xfrm>
          <a:prstGeom prst="rect">
            <a:avLst/>
          </a:prstGeom>
          <a:noFill/>
        </p:spPr>
        <p:txBody>
          <a:bodyPr wrap="square" rtlCol="0">
            <a:spAutoFit/>
          </a:bodyPr>
          <a:lstStyle/>
          <a:p>
            <a:pPr algn="ctr"/>
            <a:r>
              <a:rPr lang="en-US" sz="5400" dirty="0" err="1">
                <a:solidFill>
                  <a:sysClr val="windowText" lastClr="000000"/>
                </a:solidFill>
                <a:latin typeface="微软雅黑" panose="020B0503020204020204" charset="-122"/>
                <a:ea typeface="Lato Black" panose="020F0502020204030203" pitchFamily="34" charset="0"/>
                <a:cs typeface="Lato Black" panose="020F0502020204030203" pitchFamily="34" charset="0"/>
              </a:rPr>
              <a:t>Colours</a:t>
            </a:r>
            <a:endParaRPr lang="en-US" sz="5400" dirty="0">
              <a:solidFill>
                <a:sysClr val="windowText" lastClr="000000"/>
              </a:solidFill>
              <a:latin typeface="微软雅黑" panose="020B0503020204020204" charset="-122"/>
              <a:ea typeface="Lato Black" panose="020F0502020204030203" pitchFamily="34" charset="0"/>
              <a:cs typeface="Lato Black" panose="020F0502020204030203" pitchFamily="34" charset="0"/>
            </a:endParaRPr>
          </a:p>
        </p:txBody>
      </p:sp>
      <p:sp>
        <p:nvSpPr>
          <p:cNvPr id="12" name="Rectangle 11"/>
          <p:cNvSpPr/>
          <p:nvPr/>
        </p:nvSpPr>
        <p:spPr>
          <a:xfrm>
            <a:off x="533275" y="4102512"/>
            <a:ext cx="1252054" cy="12192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2019175" y="4102512"/>
            <a:ext cx="1252054" cy="1219200"/>
          </a:xfrm>
          <a:prstGeom prst="rect">
            <a:avLst/>
          </a:prstGeom>
          <a:solidFill>
            <a:srgbClr val="B09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524125" y="4102512"/>
            <a:ext cx="1252054" cy="1219200"/>
          </a:xfrm>
          <a:prstGeom prst="rect">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screen"/>
          <a:srcRect/>
          <a:stretch>
            <a:fillRect/>
          </a:stretch>
        </p:blipFill>
        <p:spPr/>
      </p:pic>
      <p:sp>
        <p:nvSpPr>
          <p:cNvPr id="8" name="Rectangle 7"/>
          <p:cNvSpPr/>
          <p:nvPr/>
        </p:nvSpPr>
        <p:spPr>
          <a:xfrm>
            <a:off x="5185954" y="1333501"/>
            <a:ext cx="7006045" cy="4171949"/>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6108790" y="2441578"/>
            <a:ext cx="4806859"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p:cNvSpPr txBox="1"/>
          <p:nvPr/>
        </p:nvSpPr>
        <p:spPr>
          <a:xfrm>
            <a:off x="6108790" y="1856803"/>
            <a:ext cx="4207873" cy="584775"/>
          </a:xfrm>
          <a:prstGeom prst="rect">
            <a:avLst/>
          </a:prstGeom>
          <a:noFill/>
        </p:spPr>
        <p:txBody>
          <a:bodyPr wrap="square" rtlCol="0">
            <a:spAutoFit/>
          </a:bodyPr>
          <a:lstStyle/>
          <a:p>
            <a:pPr algn="just"/>
            <a:r>
              <a:rPr lang="en-US" sz="3200" dirty="0" err="1">
                <a:latin typeface="Bodoni Bd BT" panose="02070803080706020303" pitchFamily="18" charset="0"/>
                <a:ea typeface="Lato Black" panose="020F0502020204030203" pitchFamily="34" charset="0"/>
                <a:cs typeface="Lato Black" panose="020F0502020204030203" pitchFamily="34" charset="0"/>
              </a:rPr>
              <a:t>StylisticAlternatif</a:t>
            </a:r>
            <a:endParaRPr lang="en-US" sz="32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5" name="TextBox 14"/>
          <p:cNvSpPr txBox="1"/>
          <p:nvPr/>
        </p:nvSpPr>
        <p:spPr>
          <a:xfrm>
            <a:off x="6075035" y="4199751"/>
            <a:ext cx="2736687" cy="276999"/>
          </a:xfrm>
          <a:prstGeom prst="rect">
            <a:avLst/>
          </a:prstGeom>
          <a:noFill/>
        </p:spPr>
        <p:txBody>
          <a:bodyPr wrap="square" rtlCol="0">
            <a:spAutoFit/>
          </a:bodyPr>
          <a:lstStyle/>
          <a:p>
            <a:r>
              <a:rPr lang="en-US" sz="1200" spc="300" dirty="0">
                <a:latin typeface="Lato" panose="020F0502020204030203" pitchFamily="34" charset="0"/>
                <a:ea typeface="Lato Black" panose="020F0502020204030203" pitchFamily="34" charset="0"/>
                <a:cs typeface="Lato Black" panose="020F0502020204030203" pitchFamily="34" charset="0"/>
              </a:rPr>
              <a:t>LOREM IPSUM</a:t>
            </a:r>
          </a:p>
        </p:txBody>
      </p:sp>
      <p:sp>
        <p:nvSpPr>
          <p:cNvPr id="16" name="Rectangle 15"/>
          <p:cNvSpPr/>
          <p:nvPr/>
        </p:nvSpPr>
        <p:spPr>
          <a:xfrm>
            <a:off x="6075035" y="4476750"/>
            <a:ext cx="1948291"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8" name="TextBox 17"/>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7818120" y="4210143"/>
            <a:ext cx="3611880" cy="1615334"/>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图片占位符 16"/>
          <p:cNvPicPr>
            <a:picLocks noGrp="1" noChangeAspect="1"/>
          </p:cNvPicPr>
          <p:nvPr>
            <p:ph type="pic" sz="quarter" idx="10"/>
          </p:nvPr>
        </p:nvPicPr>
        <p:blipFill>
          <a:blip r:embed="rId2" cstate="screen"/>
          <a:srcRect/>
          <a:stretch>
            <a:fillRect/>
          </a:stretch>
        </p:blipFill>
        <p:spPr/>
      </p:pic>
      <p:sp>
        <p:nvSpPr>
          <p:cNvPr id="6" name="TextBox 5"/>
          <p:cNvSpPr txBox="1"/>
          <p:nvPr/>
        </p:nvSpPr>
        <p:spPr>
          <a:xfrm>
            <a:off x="1655104" y="2449705"/>
            <a:ext cx="3934676" cy="1815882"/>
          </a:xfrm>
          <a:prstGeom prst="rect">
            <a:avLst/>
          </a:prstGeom>
          <a:noFill/>
        </p:spPr>
        <p:txBody>
          <a:bodyPr wrap="square" rtlCol="0">
            <a:spAutoFit/>
          </a:bodyPr>
          <a:lstStyle/>
          <a:p>
            <a:r>
              <a:rPr lang="en-US" sz="2800" dirty="0">
                <a:latin typeface="Bodoni Bk BT" panose="02070603070706020303" pitchFamily="18" charset="0"/>
              </a:rPr>
              <a:t>Good design is like a refrigerator when it works,</a:t>
            </a:r>
          </a:p>
          <a:p>
            <a:r>
              <a:rPr lang="en-US" sz="2800" dirty="0">
                <a:latin typeface="Bodoni Bk BT" panose="02070603070706020303" pitchFamily="18" charset="0"/>
              </a:rPr>
              <a:t>no one notices, but when it doesn’t, it sure stinks.</a:t>
            </a:r>
            <a:endParaRPr lang="en-US" sz="2800" spc="600" dirty="0">
              <a:latin typeface="Bodoni Bk BT" panose="02070603070706020303" pitchFamily="18" charset="0"/>
              <a:ea typeface="Lato Black" panose="020F0502020204030203" pitchFamily="34" charset="0"/>
              <a:cs typeface="Lato Black" panose="020F0502020204030203" pitchFamily="34" charset="0"/>
            </a:endParaRPr>
          </a:p>
        </p:txBody>
      </p:sp>
      <p:sp>
        <p:nvSpPr>
          <p:cNvPr id="8" name="Rectangle 7"/>
          <p:cNvSpPr/>
          <p:nvPr/>
        </p:nvSpPr>
        <p:spPr>
          <a:xfrm>
            <a:off x="8150934" y="4828541"/>
            <a:ext cx="3012366" cy="854080"/>
          </a:xfrm>
          <a:prstGeom prst="rect">
            <a:avLst/>
          </a:prstGeom>
        </p:spPr>
        <p:txBody>
          <a:bodyPr wrap="square">
            <a:spAutoFit/>
          </a:bodyPr>
          <a:lstStyle/>
          <a:p>
            <a:pPr>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8150934" y="4366876"/>
            <a:ext cx="3012366" cy="461665"/>
          </a:xfrm>
          <a:prstGeom prst="rect">
            <a:avLst/>
          </a:prstGeom>
          <a:noFill/>
        </p:spPr>
        <p:txBody>
          <a:bodyPr wrap="square" rtlCol="0">
            <a:spAutoFit/>
          </a:bodyPr>
          <a:lstStyle/>
          <a:p>
            <a:r>
              <a:rPr lang="en-US" sz="2400" dirty="0">
                <a:latin typeface="Bodoni Bd BT" panose="02070803080706020303" pitchFamily="18" charset="0"/>
                <a:ea typeface="Lato Black" panose="020F0502020204030203" pitchFamily="34" charset="0"/>
                <a:cs typeface="Lato Black" panose="020F0502020204030203" pitchFamily="34" charset="0"/>
              </a:rPr>
              <a:t>Great Opening</a:t>
            </a:r>
          </a:p>
        </p:txBody>
      </p:sp>
      <p:sp>
        <p:nvSpPr>
          <p:cNvPr id="7" name="TextBox 6"/>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cstate="screen"/>
          <a:srcRect/>
          <a:stretch>
            <a:fillRect/>
          </a:stretch>
        </p:blipFill>
        <p:spPr/>
      </p:pic>
      <p:pic>
        <p:nvPicPr>
          <p:cNvPr id="7" name="图片占位符 6"/>
          <p:cNvPicPr>
            <a:picLocks noGrp="1" noChangeAspect="1"/>
          </p:cNvPicPr>
          <p:nvPr>
            <p:ph type="pic" sz="quarter" idx="11"/>
          </p:nvPr>
        </p:nvPicPr>
        <p:blipFill>
          <a:blip r:embed="rId3" cstate="screen"/>
          <a:srcRect/>
          <a:stretch>
            <a:fillRect/>
          </a:stretch>
        </p:blipFill>
        <p:spPr/>
      </p:pic>
      <p:sp>
        <p:nvSpPr>
          <p:cNvPr id="11" name="Rectangle 10"/>
          <p:cNvSpPr/>
          <p:nvPr/>
        </p:nvSpPr>
        <p:spPr>
          <a:xfrm>
            <a:off x="2606187" y="3543300"/>
            <a:ext cx="4004163" cy="2253468"/>
          </a:xfrm>
          <a:prstGeom prst="rect">
            <a:avLst/>
          </a:prstGeom>
          <a:solidFill>
            <a:srgbClr val="9C8365"/>
          </a:solidFill>
          <a:ln>
            <a:noFill/>
          </a:ln>
          <a:effectLst>
            <a:outerShdw blurRad="190500" dist="38100" dir="39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809867" y="3989078"/>
            <a:ext cx="3596801" cy="1361911"/>
          </a:xfrm>
          <a:prstGeom prst="rect">
            <a:avLst/>
          </a:prstGeom>
        </p:spPr>
        <p:txBody>
          <a:bodyPr wrap="square">
            <a:spAutoFit/>
          </a:bodyPr>
          <a:lstStyle/>
          <a:p>
            <a:pPr algn="just">
              <a:lnSpc>
                <a:spcPct val="150000"/>
              </a:lnSpc>
            </a:pPr>
            <a:r>
              <a:rPr lang="id-ID" sz="1100" i="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p:cNvSpPr txBox="1"/>
          <p:nvPr/>
        </p:nvSpPr>
        <p:spPr>
          <a:xfrm rot="16200000">
            <a:off x="5692026" y="4939040"/>
            <a:ext cx="6167348" cy="523220"/>
          </a:xfrm>
          <a:prstGeom prst="rect">
            <a:avLst/>
          </a:prstGeom>
          <a:noFill/>
        </p:spPr>
        <p:txBody>
          <a:bodyPr wrap="square" rtlCol="0">
            <a:spAutoFit/>
          </a:bodyPr>
          <a:lstStyle/>
          <a:p>
            <a:pPr algn="ctr"/>
            <a:r>
              <a:rPr lang="en-US" sz="2800" dirty="0">
                <a:latin typeface="微软雅黑" panose="020B0503020204020204" charset="-122"/>
                <a:ea typeface="Lato Black" panose="020F0502020204030203" pitchFamily="34" charset="0"/>
                <a:cs typeface="Lato Black" panose="020F0502020204030203" pitchFamily="34" charset="0"/>
              </a:rPr>
              <a:t>Signature’s</a:t>
            </a:r>
          </a:p>
        </p:txBody>
      </p:sp>
      <p:sp>
        <p:nvSpPr>
          <p:cNvPr id="15" name="TextBox 14"/>
          <p:cNvSpPr txBox="1"/>
          <p:nvPr/>
        </p:nvSpPr>
        <p:spPr>
          <a:xfrm>
            <a:off x="9134739" y="2256651"/>
            <a:ext cx="2736687" cy="276999"/>
          </a:xfrm>
          <a:prstGeom prst="rect">
            <a:avLst/>
          </a:prstGeom>
          <a:noFill/>
        </p:spPr>
        <p:txBody>
          <a:bodyPr wrap="square" rtlCol="0">
            <a:spAutoFit/>
          </a:bodyPr>
          <a:lstStyle/>
          <a:p>
            <a:pPr algn="r"/>
            <a:r>
              <a:rPr lang="en-US" sz="1200" spc="300" dirty="0">
                <a:latin typeface="Lato" panose="020F0502020204030203" pitchFamily="34" charset="0"/>
                <a:ea typeface="Lato Black" panose="020F0502020204030203" pitchFamily="34" charset="0"/>
                <a:cs typeface="Lato Black" panose="020F0502020204030203" pitchFamily="34" charset="0"/>
              </a:rPr>
              <a:t>LOREM IPSUM</a:t>
            </a:r>
          </a:p>
        </p:txBody>
      </p:sp>
      <p:sp>
        <p:nvSpPr>
          <p:cNvPr id="16" name="Rectangle 15"/>
          <p:cNvSpPr/>
          <p:nvPr/>
        </p:nvSpPr>
        <p:spPr>
          <a:xfrm>
            <a:off x="9923135" y="2533650"/>
            <a:ext cx="1948291" cy="566758"/>
          </a:xfrm>
          <a:prstGeom prst="rect">
            <a:avLst/>
          </a:prstGeom>
        </p:spPr>
        <p:txBody>
          <a:bodyPr wrap="square">
            <a:spAutoFit/>
          </a:bodyPr>
          <a:lstStyle/>
          <a:p>
            <a:pPr algn="r">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a:extLst>
              <a:ext uri="{FF2B5EF4-FFF2-40B4-BE49-F238E27FC236}">
                <a16:creationId xmlns:a16="http://schemas.microsoft.com/office/drawing/2014/main" id="{9FC9A1AD-A088-4746-A4E9-A70F781B9E5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3067" b="3067"/>
          <a:stretch>
            <a:fillRect/>
          </a:stretch>
        </p:blipFill>
        <p:spPr/>
      </p:pic>
      <p:sp>
        <p:nvSpPr>
          <p:cNvPr id="12" name="Rectangle 11"/>
          <p:cNvSpPr/>
          <p:nvPr/>
        </p:nvSpPr>
        <p:spPr>
          <a:xfrm>
            <a:off x="1297372" y="2727834"/>
            <a:ext cx="4004163" cy="2253468"/>
          </a:xfrm>
          <a:prstGeom prst="rect">
            <a:avLst/>
          </a:prstGeom>
          <a:solidFill>
            <a:srgbClr val="9C8365"/>
          </a:solidFill>
          <a:ln>
            <a:noFill/>
          </a:ln>
          <a:effectLst>
            <a:outerShdw blurRad="190500" dist="38100" dir="3900000" sx="102000" sy="102000" algn="tl" rotWithShape="0">
              <a:prstClr val="black">
                <a:alpha val="3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1366859" y="3069738"/>
            <a:ext cx="3934676" cy="1569660"/>
          </a:xfrm>
          <a:prstGeom prst="rect">
            <a:avLst/>
          </a:prstGeom>
          <a:noFill/>
        </p:spPr>
        <p:txBody>
          <a:bodyPr wrap="square" rtlCol="0">
            <a:spAutoFit/>
          </a:bodyPr>
          <a:lstStyle/>
          <a:p>
            <a:pPr algn="ctr"/>
            <a:r>
              <a:rPr lang="en-US" sz="2400" dirty="0">
                <a:solidFill>
                  <a:schemeClr val="bg1"/>
                </a:solidFill>
                <a:latin typeface="Bodoni Bk BT" panose="02070603070706020303" pitchFamily="18" charset="0"/>
              </a:rPr>
              <a:t>Good design is like a refrigerator when it works,</a:t>
            </a:r>
          </a:p>
          <a:p>
            <a:pPr algn="ctr"/>
            <a:r>
              <a:rPr lang="en-US" sz="2400" dirty="0">
                <a:solidFill>
                  <a:schemeClr val="bg1"/>
                </a:solidFill>
                <a:latin typeface="Bodoni Bk BT" panose="02070603070706020303" pitchFamily="18" charset="0"/>
              </a:rPr>
              <a:t>no one notices, but when it doesn’t, it sure stinks.</a:t>
            </a:r>
            <a:endParaRPr lang="en-US" sz="2400" spc="600" dirty="0">
              <a:solidFill>
                <a:schemeClr val="bg1"/>
              </a:solidFill>
              <a:latin typeface="Bodoni Bk BT" panose="02070603070706020303" pitchFamily="18" charset="0"/>
              <a:ea typeface="Lato Black" panose="020F0502020204030203" pitchFamily="34" charset="0"/>
              <a:cs typeface="Lato Black" panose="020F0502020204030203" pitchFamily="34" charset="0"/>
            </a:endParaRPr>
          </a:p>
        </p:txBody>
      </p:sp>
      <p:sp>
        <p:nvSpPr>
          <p:cNvPr id="15" name="TextBox 14"/>
          <p:cNvSpPr txBox="1"/>
          <p:nvPr/>
        </p:nvSpPr>
        <p:spPr>
          <a:xfrm>
            <a:off x="933681" y="1316493"/>
            <a:ext cx="1948291" cy="276999"/>
          </a:xfrm>
          <a:prstGeom prst="rect">
            <a:avLst/>
          </a:prstGeom>
          <a:noFill/>
        </p:spPr>
        <p:txBody>
          <a:bodyPr wrap="square" rtlCol="0">
            <a:spAutoFit/>
          </a:bodyPr>
          <a:lstStyle/>
          <a:p>
            <a:r>
              <a:rPr lang="en-US" sz="1200" spc="300" dirty="0">
                <a:latin typeface="Lato" panose="020F0502020204030203" pitchFamily="34" charset="0"/>
                <a:ea typeface="Lato Black" panose="020F0502020204030203" pitchFamily="34" charset="0"/>
                <a:cs typeface="Lato Black" panose="020F0502020204030203" pitchFamily="34" charset="0"/>
              </a:rPr>
              <a:t>LOREM IPSUM</a:t>
            </a:r>
          </a:p>
        </p:txBody>
      </p:sp>
      <p:sp>
        <p:nvSpPr>
          <p:cNvPr id="16" name="Rectangle 15"/>
          <p:cNvSpPr/>
          <p:nvPr/>
        </p:nvSpPr>
        <p:spPr>
          <a:xfrm>
            <a:off x="933681" y="1593492"/>
            <a:ext cx="1948291" cy="566758"/>
          </a:xfrm>
          <a:prstGeom prst="rect">
            <a:avLst/>
          </a:prstGeom>
        </p:spPr>
        <p:txBody>
          <a:bodyPr wrap="square">
            <a:spAutoFit/>
          </a:bodyPr>
          <a:lstStyle/>
          <a:p>
            <a:pPr>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7" name="TextBox 16"/>
          <p:cNvSpPr txBox="1"/>
          <p:nvPr/>
        </p:nvSpPr>
        <p:spPr>
          <a:xfrm rot="16200000">
            <a:off x="-892093" y="5510258"/>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18" name="TextBox 17"/>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screen"/>
          <a:srcRect/>
          <a:stretch>
            <a:fillRect/>
          </a:stretch>
        </p:blipFill>
        <p:spPr/>
      </p:pic>
      <p:pic>
        <p:nvPicPr>
          <p:cNvPr id="7" name="图片占位符 6"/>
          <p:cNvPicPr>
            <a:picLocks noGrp="1" noChangeAspect="1"/>
          </p:cNvPicPr>
          <p:nvPr>
            <p:ph type="pic" sz="quarter" idx="11"/>
          </p:nvPr>
        </p:nvPicPr>
        <p:blipFill>
          <a:blip r:embed="rId3" cstate="screen"/>
          <a:srcRect/>
          <a:stretch>
            <a:fillRect/>
          </a:stretch>
        </p:blipFill>
        <p:spPr/>
      </p:pic>
      <p:sp>
        <p:nvSpPr>
          <p:cNvPr id="15" name="Rectangle 14"/>
          <p:cNvSpPr/>
          <p:nvPr/>
        </p:nvSpPr>
        <p:spPr>
          <a:xfrm>
            <a:off x="3886201" y="1719092"/>
            <a:ext cx="3532030"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15"/>
          <p:cNvSpPr txBox="1"/>
          <p:nvPr/>
        </p:nvSpPr>
        <p:spPr>
          <a:xfrm>
            <a:off x="3886200" y="1018407"/>
            <a:ext cx="3532031" cy="584775"/>
          </a:xfrm>
          <a:prstGeom prst="rect">
            <a:avLst/>
          </a:prstGeom>
          <a:noFill/>
        </p:spPr>
        <p:txBody>
          <a:bodyPr wrap="square" rtlCol="0">
            <a:spAutoFit/>
          </a:bodyPr>
          <a:lstStyle/>
          <a:p>
            <a:pPr algn="just"/>
            <a:r>
              <a:rPr lang="en-US" sz="3200" dirty="0" err="1">
                <a:latin typeface="Bodoni Bd BT" panose="02070803080706020303" pitchFamily="18" charset="0"/>
                <a:ea typeface="Lato Black" panose="020F0502020204030203" pitchFamily="34" charset="0"/>
                <a:cs typeface="Lato Black" panose="020F0502020204030203" pitchFamily="34" charset="0"/>
              </a:rPr>
              <a:t>StylisticAlternatif</a:t>
            </a:r>
            <a:endParaRPr lang="en-US" sz="3200" dirty="0">
              <a:latin typeface="Bodoni Bd BT" panose="02070803080706020303" pitchFamily="18" charset="0"/>
              <a:ea typeface="Lato Black" panose="020F0502020204030203" pitchFamily="34" charset="0"/>
              <a:cs typeface="Lato Black"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068946" y="2667926"/>
            <a:ext cx="914400" cy="914400"/>
          </a:xfrm>
          <a:prstGeom prst="ellipse">
            <a:avLst/>
          </a:prstGeom>
          <a:solidFill>
            <a:srgbClr val="B09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15950" y="2667926"/>
            <a:ext cx="914400" cy="914400"/>
          </a:xfrm>
          <a:prstGeom prst="ellipse">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337195" y="2667926"/>
            <a:ext cx="914400" cy="914400"/>
          </a:xfrm>
          <a:prstGeom prst="ellipse">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444783" y="2667926"/>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68946" y="5233148"/>
            <a:ext cx="4790940"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p:cNvSpPr txBox="1"/>
          <p:nvPr/>
        </p:nvSpPr>
        <p:spPr>
          <a:xfrm>
            <a:off x="1068946" y="1626189"/>
            <a:ext cx="3532031"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Palette</a:t>
            </a:r>
          </a:p>
        </p:txBody>
      </p:sp>
      <p:sp>
        <p:nvSpPr>
          <p:cNvPr id="16" name="TextBox 15"/>
          <p:cNvSpPr txBox="1"/>
          <p:nvPr/>
        </p:nvSpPr>
        <p:spPr>
          <a:xfrm>
            <a:off x="1068946" y="686245"/>
            <a:ext cx="2871988" cy="461665"/>
          </a:xfrm>
          <a:prstGeom prst="rect">
            <a:avLst/>
          </a:prstGeom>
          <a:noFill/>
        </p:spPr>
        <p:txBody>
          <a:bodyPr wrap="square" rtlCol="0">
            <a:spAutoFit/>
          </a:bodyPr>
          <a:lstStyle/>
          <a:p>
            <a:r>
              <a:rPr lang="en-US" sz="2400" dirty="0">
                <a:latin typeface="微软雅黑" panose="020B0503020204020204" charset="-122"/>
                <a:ea typeface="Lato Black" panose="020F0502020204030203" pitchFamily="34" charset="0"/>
                <a:cs typeface="Lato Black" panose="020F0502020204030203" pitchFamily="34" charset="0"/>
              </a:rPr>
              <a:t>Stylistic</a:t>
            </a:r>
          </a:p>
        </p:txBody>
      </p:sp>
      <p:sp>
        <p:nvSpPr>
          <p:cNvPr id="17" name="TextBox 16"/>
          <p:cNvSpPr txBox="1"/>
          <p:nvPr/>
        </p:nvSpPr>
        <p:spPr>
          <a:xfrm>
            <a:off x="946560" y="3762289"/>
            <a:ext cx="1152696" cy="230832"/>
          </a:xfrm>
          <a:prstGeom prst="rect">
            <a:avLst/>
          </a:prstGeom>
          <a:noFill/>
        </p:spPr>
        <p:txBody>
          <a:bodyPr wrap="square" rtlCol="0">
            <a:spAutoFit/>
          </a:bodyPr>
          <a:lstStyle/>
          <a:p>
            <a:pPr algn="ctr"/>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18" name="Rectangle 17"/>
          <p:cNvSpPr/>
          <p:nvPr/>
        </p:nvSpPr>
        <p:spPr>
          <a:xfrm>
            <a:off x="946560" y="4039288"/>
            <a:ext cx="1152696" cy="715581"/>
          </a:xfrm>
          <a:prstGeom prst="rect">
            <a:avLst/>
          </a:prstGeom>
        </p:spPr>
        <p:txBody>
          <a:bodyPr wrap="square">
            <a:spAutoFit/>
          </a:bodyPr>
          <a:lstStyle/>
          <a:p>
            <a:pPr algn="ct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1" name="TextBox 20"/>
          <p:cNvSpPr txBox="1"/>
          <p:nvPr/>
        </p:nvSpPr>
        <p:spPr>
          <a:xfrm>
            <a:off x="2041264" y="3762289"/>
            <a:ext cx="1152696" cy="230832"/>
          </a:xfrm>
          <a:prstGeom prst="rect">
            <a:avLst/>
          </a:prstGeom>
          <a:noFill/>
        </p:spPr>
        <p:txBody>
          <a:bodyPr wrap="square" rtlCol="0">
            <a:spAutoFit/>
          </a:bodyPr>
          <a:lstStyle/>
          <a:p>
            <a:pPr algn="ctr"/>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22" name="Rectangle 21"/>
          <p:cNvSpPr/>
          <p:nvPr/>
        </p:nvSpPr>
        <p:spPr>
          <a:xfrm>
            <a:off x="2041264" y="4039288"/>
            <a:ext cx="1152696" cy="715581"/>
          </a:xfrm>
          <a:prstGeom prst="rect">
            <a:avLst/>
          </a:prstGeom>
        </p:spPr>
        <p:txBody>
          <a:bodyPr wrap="square">
            <a:spAutoFit/>
          </a:bodyPr>
          <a:lstStyle/>
          <a:p>
            <a:pPr algn="ct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3" name="TextBox 22"/>
          <p:cNvSpPr txBox="1"/>
          <p:nvPr/>
        </p:nvSpPr>
        <p:spPr>
          <a:xfrm>
            <a:off x="3148847" y="3762289"/>
            <a:ext cx="1152696" cy="230832"/>
          </a:xfrm>
          <a:prstGeom prst="rect">
            <a:avLst/>
          </a:prstGeom>
          <a:noFill/>
        </p:spPr>
        <p:txBody>
          <a:bodyPr wrap="square" rtlCol="0">
            <a:spAutoFit/>
          </a:bodyPr>
          <a:lstStyle/>
          <a:p>
            <a:pPr algn="ctr"/>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24" name="Rectangle 23"/>
          <p:cNvSpPr/>
          <p:nvPr/>
        </p:nvSpPr>
        <p:spPr>
          <a:xfrm>
            <a:off x="3148847" y="4039288"/>
            <a:ext cx="1152696" cy="715581"/>
          </a:xfrm>
          <a:prstGeom prst="rect">
            <a:avLst/>
          </a:prstGeom>
        </p:spPr>
        <p:txBody>
          <a:bodyPr wrap="square">
            <a:spAutoFit/>
          </a:bodyPr>
          <a:lstStyle/>
          <a:p>
            <a:pPr algn="ct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5" name="TextBox 24"/>
          <p:cNvSpPr txBox="1"/>
          <p:nvPr/>
        </p:nvSpPr>
        <p:spPr>
          <a:xfrm>
            <a:off x="4333704" y="3762289"/>
            <a:ext cx="1152696" cy="230832"/>
          </a:xfrm>
          <a:prstGeom prst="rect">
            <a:avLst/>
          </a:prstGeom>
          <a:noFill/>
        </p:spPr>
        <p:txBody>
          <a:bodyPr wrap="square" rtlCol="0">
            <a:spAutoFit/>
          </a:bodyPr>
          <a:lstStyle/>
          <a:p>
            <a:pPr algn="ctr"/>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26" name="Rectangle 25"/>
          <p:cNvSpPr/>
          <p:nvPr/>
        </p:nvSpPr>
        <p:spPr>
          <a:xfrm>
            <a:off x="4333704" y="4039288"/>
            <a:ext cx="1152696" cy="715581"/>
          </a:xfrm>
          <a:prstGeom prst="rect">
            <a:avLst/>
          </a:prstGeom>
        </p:spPr>
        <p:txBody>
          <a:bodyPr wrap="square">
            <a:spAutoFit/>
          </a:bodyPr>
          <a:lstStyle/>
          <a:p>
            <a:pPr algn="ct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7" name="图片占位符 6">
            <a:extLst>
              <a:ext uri="{FF2B5EF4-FFF2-40B4-BE49-F238E27FC236}">
                <a16:creationId xmlns:a16="http://schemas.microsoft.com/office/drawing/2014/main" id="{6AE30856-D28B-4F23-A0C2-D4DBB03C41F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201" r="14201"/>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screen"/>
          <a:srcRect/>
          <a:stretch>
            <a:fillRect/>
          </a:stretch>
        </p:blipFill>
        <p:spPr/>
      </p:pic>
      <p:pic>
        <p:nvPicPr>
          <p:cNvPr id="5" name="图片占位符 4"/>
          <p:cNvPicPr>
            <a:picLocks noGrp="1" noChangeAspect="1"/>
          </p:cNvPicPr>
          <p:nvPr>
            <p:ph type="pic" sz="quarter" idx="11"/>
          </p:nvPr>
        </p:nvPicPr>
        <p:blipFill>
          <a:blip r:embed="rId3" cstate="screen"/>
          <a:srcRect/>
          <a:stretch>
            <a:fillRect/>
          </a:stretch>
        </p:blipFill>
        <p:spPr/>
      </p:pic>
      <p:pic>
        <p:nvPicPr>
          <p:cNvPr id="19" name="图片占位符 18"/>
          <p:cNvPicPr>
            <a:picLocks noGrp="1" noChangeAspect="1"/>
          </p:cNvPicPr>
          <p:nvPr>
            <p:ph type="pic" sz="quarter" idx="13"/>
          </p:nvPr>
        </p:nvPicPr>
        <p:blipFill>
          <a:blip r:embed="rId4" cstate="screen"/>
          <a:srcRect/>
          <a:stretch>
            <a:fillRect/>
          </a:stretch>
        </p:blipFill>
        <p:spPr/>
      </p:pic>
      <p:sp>
        <p:nvSpPr>
          <p:cNvPr id="15" name="TextBox 14"/>
          <p:cNvSpPr txBox="1"/>
          <p:nvPr/>
        </p:nvSpPr>
        <p:spPr>
          <a:xfrm>
            <a:off x="598831" y="5578210"/>
            <a:ext cx="1642094" cy="230832"/>
          </a:xfrm>
          <a:prstGeom prst="rect">
            <a:avLst/>
          </a:prstGeom>
          <a:noFill/>
        </p:spPr>
        <p:txBody>
          <a:bodyPr wrap="square" rtlCol="0">
            <a:spAutoFit/>
          </a:bodyPr>
          <a:lstStyle/>
          <a:p>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16" name="Rectangle 15"/>
          <p:cNvSpPr/>
          <p:nvPr/>
        </p:nvSpPr>
        <p:spPr>
          <a:xfrm>
            <a:off x="598831" y="5855209"/>
            <a:ext cx="1642094" cy="507831"/>
          </a:xfrm>
          <a:prstGeom prst="rect">
            <a:avLst/>
          </a:prstGeom>
        </p:spPr>
        <p:txBody>
          <a:bodyPr wrap="square">
            <a:spAutoFit/>
          </a:bodyPr>
          <a:lstStyle/>
          <a:p>
            <a:pP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7" name="Rectangle 16"/>
          <p:cNvSpPr/>
          <p:nvPr/>
        </p:nvSpPr>
        <p:spPr>
          <a:xfrm>
            <a:off x="598831" y="2607843"/>
            <a:ext cx="2608008" cy="1869743"/>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8" name="TextBox 17"/>
          <p:cNvSpPr txBox="1"/>
          <p:nvPr/>
        </p:nvSpPr>
        <p:spPr>
          <a:xfrm>
            <a:off x="598831" y="2023068"/>
            <a:ext cx="3532031"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Mood</a:t>
            </a:r>
          </a:p>
        </p:txBody>
      </p:sp>
      <p:sp>
        <p:nvSpPr>
          <p:cNvPr id="20" name="TextBox 19"/>
          <p:cNvSpPr txBox="1"/>
          <p:nvPr/>
        </p:nvSpPr>
        <p:spPr>
          <a:xfrm>
            <a:off x="598831" y="645445"/>
            <a:ext cx="2871988" cy="461665"/>
          </a:xfrm>
          <a:prstGeom prst="rect">
            <a:avLst/>
          </a:prstGeom>
          <a:noFill/>
        </p:spPr>
        <p:txBody>
          <a:bodyPr wrap="square" rtlCol="0">
            <a:spAutoFit/>
          </a:bodyPr>
          <a:lstStyle/>
          <a:p>
            <a:r>
              <a:rPr lang="en-US" sz="2400" dirty="0">
                <a:latin typeface="微软雅黑" panose="020B0503020204020204" charset="-122"/>
                <a:ea typeface="Lato Black" panose="020F0502020204030203" pitchFamily="34" charset="0"/>
                <a:cs typeface="Lato Black" panose="020F0502020204030203" pitchFamily="34" charset="0"/>
              </a:rPr>
              <a:t>Stylistic</a:t>
            </a:r>
          </a:p>
        </p:txBody>
      </p:sp>
      <p:pic>
        <p:nvPicPr>
          <p:cNvPr id="24" name="图片占位符 23"/>
          <p:cNvPicPr>
            <a:picLocks noGrp="1" noChangeAspect="1"/>
          </p:cNvPicPr>
          <p:nvPr>
            <p:ph type="pic" sz="quarter" idx="12"/>
          </p:nvPr>
        </p:nvPicPr>
        <p:blipFill>
          <a:blip r:embed="rId5"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screen"/>
          <a:srcRect/>
          <a:stretch>
            <a:fillRect/>
          </a:stretch>
        </p:blipFill>
        <p:spPr/>
      </p:pic>
      <p:pic>
        <p:nvPicPr>
          <p:cNvPr id="11" name="图片占位符 10"/>
          <p:cNvPicPr>
            <a:picLocks noGrp="1" noChangeAspect="1"/>
          </p:cNvPicPr>
          <p:nvPr>
            <p:ph type="pic" sz="quarter" idx="11"/>
          </p:nvPr>
        </p:nvPicPr>
        <p:blipFill>
          <a:blip r:embed="rId3" cstate="screen"/>
          <a:srcRect/>
          <a:stretch>
            <a:fillRect/>
          </a:stretch>
        </p:blipFill>
        <p:spPr/>
      </p:pic>
      <p:pic>
        <p:nvPicPr>
          <p:cNvPr id="23" name="图片占位符 22"/>
          <p:cNvPicPr>
            <a:picLocks noGrp="1" noChangeAspect="1"/>
          </p:cNvPicPr>
          <p:nvPr>
            <p:ph type="pic" sz="quarter" idx="12"/>
          </p:nvPr>
        </p:nvPicPr>
        <p:blipFill rotWithShape="1">
          <a:blip r:embed="rId4" cstate="screen"/>
          <a:srcRect/>
          <a:stretch>
            <a:fillRect/>
          </a:stretch>
        </p:blipFill>
        <p:spPr>
          <a:xfrm>
            <a:off x="977902" y="376320"/>
            <a:ext cx="4114800" cy="1528679"/>
          </a:xfrm>
        </p:spPr>
      </p:pic>
      <p:pic>
        <p:nvPicPr>
          <p:cNvPr id="25" name="图片占位符 24"/>
          <p:cNvPicPr>
            <a:picLocks noGrp="1" noChangeAspect="1"/>
          </p:cNvPicPr>
          <p:nvPr>
            <p:ph type="pic" sz="quarter" idx="13"/>
          </p:nvPr>
        </p:nvPicPr>
        <p:blipFill>
          <a:blip r:embed="rId5" cstate="screen"/>
          <a:srcRect/>
          <a:stretch>
            <a:fillRect/>
          </a:stretch>
        </p:blipFill>
        <p:spPr/>
      </p:pic>
      <p:pic>
        <p:nvPicPr>
          <p:cNvPr id="27" name="图片占位符 26"/>
          <p:cNvPicPr>
            <a:picLocks noGrp="1" noChangeAspect="1"/>
          </p:cNvPicPr>
          <p:nvPr>
            <p:ph type="pic" sz="quarter" idx="14"/>
          </p:nvPr>
        </p:nvPicPr>
        <p:blipFill>
          <a:blip r:embed="rId6" cstate="screen"/>
          <a:srcRect/>
          <a:stretch>
            <a:fillRect/>
          </a:stretch>
        </p:blipFill>
        <p:spPr/>
      </p:pic>
      <p:pic>
        <p:nvPicPr>
          <p:cNvPr id="29" name="图片占位符 28"/>
          <p:cNvPicPr>
            <a:picLocks noGrp="1" noChangeAspect="1"/>
          </p:cNvPicPr>
          <p:nvPr>
            <p:ph type="pic" sz="quarter" idx="15"/>
          </p:nvPr>
        </p:nvPicPr>
        <p:blipFill rotWithShape="1">
          <a:blip r:embed="rId7" cstate="screen"/>
          <a:srcRect/>
          <a:stretch>
            <a:fillRect/>
          </a:stretch>
        </p:blipFill>
        <p:spPr>
          <a:xfrm>
            <a:off x="9052428" y="2984498"/>
            <a:ext cx="1793371" cy="2921001"/>
          </a:xfrm>
        </p:spPr>
      </p:pic>
      <p:sp>
        <p:nvSpPr>
          <p:cNvPr id="7" name="Oval 6"/>
          <p:cNvSpPr/>
          <p:nvPr/>
        </p:nvSpPr>
        <p:spPr>
          <a:xfrm>
            <a:off x="1110440" y="5500767"/>
            <a:ext cx="914400" cy="914400"/>
          </a:xfrm>
          <a:prstGeom prst="ellipse">
            <a:avLst/>
          </a:prstGeom>
          <a:solidFill>
            <a:srgbClr val="B09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746962" y="5500767"/>
            <a:ext cx="914400" cy="914400"/>
          </a:xfrm>
          <a:prstGeom prst="ellipse">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370443" y="5500767"/>
            <a:ext cx="914400" cy="914400"/>
          </a:xfrm>
          <a:prstGeom prst="ellipse">
            <a:avLst/>
          </a:pr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978063" y="5500767"/>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570491" y="5500767"/>
            <a:ext cx="914400" cy="91440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225240" y="5671325"/>
            <a:ext cx="7465671" cy="707886"/>
          </a:xfrm>
          <a:prstGeom prst="rect">
            <a:avLst/>
          </a:prstGeom>
          <a:noFill/>
        </p:spPr>
        <p:txBody>
          <a:bodyPr wrap="square" rtlCol="0">
            <a:spAutoFit/>
          </a:bodyPr>
          <a:lstStyle/>
          <a:p>
            <a:r>
              <a:rPr lang="en-US" sz="4000" dirty="0">
                <a:latin typeface="微软雅黑" panose="020B0503020204020204" charset="-122"/>
                <a:ea typeface="Lato Black" panose="020F0502020204030203" pitchFamily="34" charset="0"/>
                <a:cs typeface="Lato Black" panose="020F0502020204030203" pitchFamily="34" charset="0"/>
              </a:rPr>
              <a:t>Mood Board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49570" y="3260568"/>
            <a:ext cx="2705974" cy="353901"/>
          </a:xfrm>
          <a:prstGeom prst="rect">
            <a:avLst/>
          </a:prstGeom>
          <a:solidFill>
            <a:srgbClr val="B09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955544" y="3260568"/>
            <a:ext cx="2705974" cy="353901"/>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7661519" y="3260568"/>
            <a:ext cx="2705974" cy="3539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2257022" y="5271786"/>
            <a:ext cx="8110471"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p:cNvSpPr txBox="1"/>
          <p:nvPr/>
        </p:nvSpPr>
        <p:spPr>
          <a:xfrm>
            <a:off x="2186150" y="1231439"/>
            <a:ext cx="3532031" cy="584775"/>
          </a:xfrm>
          <a:prstGeom prst="rect">
            <a:avLst/>
          </a:prstGeom>
          <a:noFill/>
        </p:spPr>
        <p:txBody>
          <a:bodyPr wrap="square" rtlCol="0">
            <a:spAutoFit/>
          </a:bodyPr>
          <a:lstStyle/>
          <a:p>
            <a:pPr algn="just"/>
            <a:r>
              <a:rPr lang="en-US" sz="3200" dirty="0" err="1">
                <a:latin typeface="Bodoni Bd BT" panose="02070803080706020303" pitchFamily="18" charset="0"/>
                <a:ea typeface="Lato Black" panose="020F0502020204030203" pitchFamily="34" charset="0"/>
                <a:cs typeface="Lato Black" panose="020F0502020204030203" pitchFamily="34" charset="0"/>
              </a:rPr>
              <a:t>Colour</a:t>
            </a:r>
            <a:endParaRPr lang="en-US" sz="32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5" name="TextBox 14"/>
          <p:cNvSpPr txBox="1"/>
          <p:nvPr/>
        </p:nvSpPr>
        <p:spPr>
          <a:xfrm>
            <a:off x="2186150" y="1862381"/>
            <a:ext cx="2871988" cy="461665"/>
          </a:xfrm>
          <a:prstGeom prst="rect">
            <a:avLst/>
          </a:prstGeom>
          <a:noFill/>
        </p:spPr>
        <p:txBody>
          <a:bodyPr wrap="square" rtlCol="0">
            <a:spAutoFit/>
          </a:bodyPr>
          <a:lstStyle/>
          <a:p>
            <a:r>
              <a:rPr lang="en-US" sz="2400" dirty="0">
                <a:latin typeface="微软雅黑" panose="020B0503020204020204" charset="-122"/>
                <a:ea typeface="Lato Black" panose="020F0502020204030203" pitchFamily="34" charset="0"/>
                <a:cs typeface="Lato Black" panose="020F0502020204030203" pitchFamily="34" charset="0"/>
              </a:rPr>
              <a:t>Stylistic</a:t>
            </a:r>
          </a:p>
        </p:txBody>
      </p:sp>
      <p:sp>
        <p:nvSpPr>
          <p:cNvPr id="16" name="TextBox 15"/>
          <p:cNvSpPr txBox="1"/>
          <p:nvPr/>
        </p:nvSpPr>
        <p:spPr>
          <a:xfrm>
            <a:off x="2607934" y="3979124"/>
            <a:ext cx="1683950" cy="230832"/>
          </a:xfrm>
          <a:prstGeom prst="rect">
            <a:avLst/>
          </a:prstGeom>
          <a:noFill/>
        </p:spPr>
        <p:txBody>
          <a:bodyPr wrap="square" rtlCol="0">
            <a:spAutoFit/>
          </a:bodyPr>
          <a:lstStyle/>
          <a:p>
            <a:pPr algn="ctr"/>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17" name="Rectangle 16"/>
          <p:cNvSpPr/>
          <p:nvPr/>
        </p:nvSpPr>
        <p:spPr>
          <a:xfrm>
            <a:off x="2607934" y="4256123"/>
            <a:ext cx="1683950" cy="507831"/>
          </a:xfrm>
          <a:prstGeom prst="rect">
            <a:avLst/>
          </a:prstGeom>
        </p:spPr>
        <p:txBody>
          <a:bodyPr wrap="square">
            <a:spAutoFit/>
          </a:bodyPr>
          <a:lstStyle/>
          <a:p>
            <a:pPr algn="ct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8" name="TextBox 17"/>
          <p:cNvSpPr txBox="1"/>
          <p:nvPr/>
        </p:nvSpPr>
        <p:spPr>
          <a:xfrm>
            <a:off x="5364013" y="3979124"/>
            <a:ext cx="1683950" cy="230832"/>
          </a:xfrm>
          <a:prstGeom prst="rect">
            <a:avLst/>
          </a:prstGeom>
          <a:noFill/>
        </p:spPr>
        <p:txBody>
          <a:bodyPr wrap="square" rtlCol="0">
            <a:spAutoFit/>
          </a:bodyPr>
          <a:lstStyle/>
          <a:p>
            <a:pPr algn="ctr"/>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19" name="Rectangle 18"/>
          <p:cNvSpPr/>
          <p:nvPr/>
        </p:nvSpPr>
        <p:spPr>
          <a:xfrm>
            <a:off x="5364013" y="4256123"/>
            <a:ext cx="1683950" cy="507831"/>
          </a:xfrm>
          <a:prstGeom prst="rect">
            <a:avLst/>
          </a:prstGeom>
        </p:spPr>
        <p:txBody>
          <a:bodyPr wrap="square">
            <a:spAutoFit/>
          </a:bodyPr>
          <a:lstStyle/>
          <a:p>
            <a:pPr algn="ct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5" name="TextBox 24"/>
          <p:cNvSpPr txBox="1"/>
          <p:nvPr/>
        </p:nvSpPr>
        <p:spPr>
          <a:xfrm>
            <a:off x="8261760" y="3979124"/>
            <a:ext cx="1683950" cy="230832"/>
          </a:xfrm>
          <a:prstGeom prst="rect">
            <a:avLst/>
          </a:prstGeom>
          <a:noFill/>
        </p:spPr>
        <p:txBody>
          <a:bodyPr wrap="square" rtlCol="0">
            <a:spAutoFit/>
          </a:bodyPr>
          <a:lstStyle/>
          <a:p>
            <a:pPr algn="ctr"/>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26" name="Rectangle 25"/>
          <p:cNvSpPr/>
          <p:nvPr/>
        </p:nvSpPr>
        <p:spPr>
          <a:xfrm>
            <a:off x="8261760" y="4256123"/>
            <a:ext cx="1683950" cy="507831"/>
          </a:xfrm>
          <a:prstGeom prst="rect">
            <a:avLst/>
          </a:prstGeom>
        </p:spPr>
        <p:txBody>
          <a:bodyPr wrap="square">
            <a:spAutoFit/>
          </a:bodyPr>
          <a:lstStyle/>
          <a:p>
            <a:pPr algn="ct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7" name="TextBox 26"/>
          <p:cNvSpPr txBox="1"/>
          <p:nvPr/>
        </p:nvSpPr>
        <p:spPr>
          <a:xfrm rot="16200000">
            <a:off x="-904972" y="5336261"/>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28" name="TextBox 27"/>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screen"/>
          <a:srcRect/>
          <a:stretch>
            <a:fillRect/>
          </a:stretch>
        </p:blipFill>
        <p:spPr/>
      </p:pic>
      <p:pic>
        <p:nvPicPr>
          <p:cNvPr id="5" name="图片占位符 4"/>
          <p:cNvPicPr>
            <a:picLocks noGrp="1" noChangeAspect="1"/>
          </p:cNvPicPr>
          <p:nvPr>
            <p:ph type="pic" sz="quarter" idx="11"/>
          </p:nvPr>
        </p:nvPicPr>
        <p:blipFill>
          <a:blip r:embed="rId3" cstate="screen"/>
          <a:srcRect/>
          <a:stretch>
            <a:fillRect/>
          </a:stretch>
        </p:blipFill>
        <p:spPr/>
      </p:pic>
      <p:sp>
        <p:nvSpPr>
          <p:cNvPr id="14" name="Rectangle 13"/>
          <p:cNvSpPr/>
          <p:nvPr/>
        </p:nvSpPr>
        <p:spPr>
          <a:xfrm>
            <a:off x="5759115" y="0"/>
            <a:ext cx="6432885" cy="68580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6090689" y="926504"/>
            <a:ext cx="5769735" cy="4154984"/>
          </a:xfrm>
          <a:prstGeom prst="rect">
            <a:avLst/>
          </a:prstGeom>
          <a:noFill/>
        </p:spPr>
        <p:txBody>
          <a:bodyPr wrap="square" rtlCol="0">
            <a:spAutoFit/>
          </a:bodyPr>
          <a:lstStyle/>
          <a:p>
            <a:r>
              <a:rPr lang="en-US" sz="6600" dirty="0">
                <a:solidFill>
                  <a:schemeClr val="bg1"/>
                </a:solidFill>
                <a:latin typeface="Bodoni Bd BT" panose="02070803080706020303" pitchFamily="18" charset="0"/>
              </a:rPr>
              <a:t>It’s easier to ask forgiveness than it is to get permission.</a:t>
            </a:r>
            <a:endParaRPr lang="en-US" sz="6600" spc="600" dirty="0">
              <a:solidFill>
                <a:schemeClr val="bg1"/>
              </a:solidFill>
              <a:latin typeface="Bodoni Bd BT" panose="02070803080706020303" pitchFamily="18" charset="0"/>
              <a:ea typeface="Lato Black" panose="020F0502020204030203" pitchFamily="34" charset="0"/>
              <a:cs typeface="Lato Black" panose="020F0502020204030203" pitchFamily="34" charset="0"/>
            </a:endParaRPr>
          </a:p>
        </p:txBody>
      </p:sp>
      <p:sp>
        <p:nvSpPr>
          <p:cNvPr id="17" name="TextBox 16"/>
          <p:cNvSpPr txBox="1"/>
          <p:nvPr/>
        </p:nvSpPr>
        <p:spPr>
          <a:xfrm>
            <a:off x="6090689" y="5591018"/>
            <a:ext cx="1683950" cy="230832"/>
          </a:xfrm>
          <a:prstGeom prst="rect">
            <a:avLst/>
          </a:prstGeom>
          <a:noFill/>
        </p:spPr>
        <p:txBody>
          <a:bodyPr wrap="square" rtlCol="0">
            <a:spAutoFit/>
          </a:bodyPr>
          <a:lstStyle/>
          <a:p>
            <a:r>
              <a:rPr lang="en-US" sz="900" dirty="0" err="1">
                <a:solidFill>
                  <a:schemeClr val="bg1"/>
                </a:solidFill>
                <a:latin typeface="Lato" panose="020F0502020204030203" pitchFamily="34" charset="0"/>
                <a:ea typeface="Lato Black" panose="020F0502020204030203" pitchFamily="34" charset="0"/>
                <a:cs typeface="Lato Black" panose="020F0502020204030203" pitchFamily="34" charset="0"/>
              </a:rPr>
              <a:t>Lorem</a:t>
            </a:r>
            <a:r>
              <a:rPr lang="en-US" sz="900" dirty="0">
                <a:solidFill>
                  <a:schemeClr val="bg1"/>
                </a:solidFill>
                <a:latin typeface="Lato" panose="020F0502020204030203" pitchFamily="34" charset="0"/>
                <a:ea typeface="Lato Black" panose="020F0502020204030203" pitchFamily="34" charset="0"/>
                <a:cs typeface="Lato Black" panose="020F0502020204030203" pitchFamily="34" charset="0"/>
              </a:rPr>
              <a:t> </a:t>
            </a:r>
            <a:r>
              <a:rPr lang="en-US" sz="900" dirty="0" err="1">
                <a:solidFill>
                  <a:schemeClr val="bg1"/>
                </a:solidFill>
                <a:latin typeface="Lato" panose="020F0502020204030203" pitchFamily="34" charset="0"/>
                <a:ea typeface="Lato Black" panose="020F0502020204030203" pitchFamily="34" charset="0"/>
                <a:cs typeface="Lato Black" panose="020F0502020204030203" pitchFamily="34" charset="0"/>
              </a:rPr>
              <a:t>ipsum</a:t>
            </a:r>
            <a:endParaRPr lang="en-US" sz="9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sp>
        <p:nvSpPr>
          <p:cNvPr id="18" name="Rectangle 17"/>
          <p:cNvSpPr/>
          <p:nvPr/>
        </p:nvSpPr>
        <p:spPr>
          <a:xfrm>
            <a:off x="6090689" y="5868017"/>
            <a:ext cx="1683950" cy="480453"/>
          </a:xfrm>
          <a:prstGeom prst="rect">
            <a:avLst/>
          </a:prstGeom>
        </p:spPr>
        <p:txBody>
          <a:bodyPr wrap="square">
            <a:spAutoFit/>
          </a:bodyPr>
          <a:lstStyle/>
          <a:p>
            <a:pPr>
              <a:lnSpc>
                <a:spcPct val="150000"/>
              </a:lnSpc>
            </a:pPr>
            <a:r>
              <a:rPr lang="id-ID" sz="900" i="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8" name="Rectangle 7"/>
          <p:cNvSpPr/>
          <p:nvPr/>
        </p:nvSpPr>
        <p:spPr>
          <a:xfrm>
            <a:off x="1535269" y="4456090"/>
            <a:ext cx="9128438" cy="2401910"/>
          </a:xfrm>
          <a:prstGeom prst="rect">
            <a:avLst/>
          </a:prstGeom>
          <a:solidFill>
            <a:srgbClr val="B09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943083" y="2114380"/>
            <a:ext cx="2133838" cy="1079580"/>
          </a:xfrm>
          <a:prstGeom prst="rect">
            <a:avLst/>
          </a:prstGeom>
          <a:noFill/>
        </p:spPr>
        <p:txBody>
          <a:bodyPr wrap="square" rtlCol="0">
            <a:spAutoFit/>
          </a:bodyPr>
          <a:lstStyle/>
          <a:p>
            <a:pPr algn="just"/>
            <a:r>
              <a:rPr lang="en-US" sz="3200" dirty="0" err="1">
                <a:latin typeface="Bodoni Bd BT" panose="02070803080706020303" pitchFamily="18" charset="0"/>
                <a:ea typeface="Lato Black" panose="020F0502020204030203" pitchFamily="34" charset="0"/>
                <a:cs typeface="Lato Black" panose="020F0502020204030203" pitchFamily="34" charset="0"/>
              </a:rPr>
              <a:t>Ralika</a:t>
            </a:r>
            <a:endParaRPr lang="en-US" sz="3200" dirty="0">
              <a:latin typeface="Bodoni Bd BT" panose="02070803080706020303" pitchFamily="18" charset="0"/>
              <a:ea typeface="Lato Black" panose="020F0502020204030203" pitchFamily="34" charset="0"/>
              <a:cs typeface="Lato Black" panose="020F0502020204030203" pitchFamily="34" charset="0"/>
            </a:endParaRPr>
          </a:p>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Studio.</a:t>
            </a:r>
          </a:p>
        </p:txBody>
      </p:sp>
      <p:sp>
        <p:nvSpPr>
          <p:cNvPr id="14" name="TextBox 13"/>
          <p:cNvSpPr txBox="1"/>
          <p:nvPr/>
        </p:nvSpPr>
        <p:spPr>
          <a:xfrm>
            <a:off x="1943083" y="5115075"/>
            <a:ext cx="2608008" cy="230832"/>
          </a:xfrm>
          <a:prstGeom prst="rect">
            <a:avLst/>
          </a:prstGeom>
          <a:noFill/>
        </p:spPr>
        <p:txBody>
          <a:bodyPr wrap="square" rtlCol="0">
            <a:spAutoFit/>
          </a:bodyPr>
          <a:lstStyle/>
          <a:p>
            <a:r>
              <a:rPr lang="en-US" sz="900" spc="300" dirty="0" err="1">
                <a:solidFill>
                  <a:schemeClr val="bg1"/>
                </a:solidFill>
                <a:latin typeface="Lato" panose="020F0502020204030203" pitchFamily="34" charset="0"/>
                <a:ea typeface="Lato Black" panose="020F0502020204030203" pitchFamily="34" charset="0"/>
                <a:cs typeface="Lato Black" panose="020F0502020204030203" pitchFamily="34" charset="0"/>
              </a:rPr>
              <a:t>Lorem</a:t>
            </a:r>
            <a:r>
              <a:rPr lang="en-US" sz="900" spc="300" dirty="0">
                <a:solidFill>
                  <a:schemeClr val="bg1"/>
                </a:solidFill>
                <a:latin typeface="Lato" panose="020F0502020204030203" pitchFamily="34" charset="0"/>
                <a:ea typeface="Lato Black" panose="020F0502020204030203" pitchFamily="34" charset="0"/>
                <a:cs typeface="Lato Black" panose="020F0502020204030203" pitchFamily="34" charset="0"/>
              </a:rPr>
              <a:t> </a:t>
            </a:r>
            <a:r>
              <a:rPr lang="en-US" sz="900" spc="300" dirty="0" err="1">
                <a:solidFill>
                  <a:schemeClr val="bg1"/>
                </a:solidFill>
                <a:latin typeface="Lato" panose="020F0502020204030203" pitchFamily="34" charset="0"/>
                <a:ea typeface="Lato Black" panose="020F0502020204030203" pitchFamily="34" charset="0"/>
                <a:cs typeface="Lato Black" panose="020F0502020204030203" pitchFamily="34" charset="0"/>
              </a:rPr>
              <a:t>ipsum</a:t>
            </a:r>
            <a:endParaRPr lang="en-US" sz="900" spc="3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sp>
        <p:nvSpPr>
          <p:cNvPr id="15" name="Rectangle 14"/>
          <p:cNvSpPr/>
          <p:nvPr/>
        </p:nvSpPr>
        <p:spPr>
          <a:xfrm>
            <a:off x="1943083" y="5345907"/>
            <a:ext cx="2608008" cy="1107996"/>
          </a:xfrm>
          <a:prstGeom prst="rect">
            <a:avLst/>
          </a:prstGeom>
        </p:spPr>
        <p:txBody>
          <a:bodyPr wrap="square">
            <a:spAutoFit/>
          </a:bodyPr>
          <a:lstStyle/>
          <a:p>
            <a:pPr algn="just">
              <a:lnSpc>
                <a:spcPct val="150000"/>
              </a:lnSpc>
            </a:pPr>
            <a:r>
              <a:rPr lang="id-ID" sz="1100" i="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6" name="TextBox 15"/>
          <p:cNvSpPr txBox="1"/>
          <p:nvPr/>
        </p:nvSpPr>
        <p:spPr>
          <a:xfrm>
            <a:off x="4879466" y="5115075"/>
            <a:ext cx="2608008" cy="230832"/>
          </a:xfrm>
          <a:prstGeom prst="rect">
            <a:avLst/>
          </a:prstGeom>
          <a:noFill/>
        </p:spPr>
        <p:txBody>
          <a:bodyPr wrap="square" rtlCol="0">
            <a:spAutoFit/>
          </a:bodyPr>
          <a:lstStyle/>
          <a:p>
            <a:r>
              <a:rPr lang="en-US" sz="900" spc="300" dirty="0" err="1">
                <a:solidFill>
                  <a:schemeClr val="bg1"/>
                </a:solidFill>
                <a:latin typeface="Lato" panose="020F0502020204030203" pitchFamily="34" charset="0"/>
                <a:ea typeface="Lato Black" panose="020F0502020204030203" pitchFamily="34" charset="0"/>
                <a:cs typeface="Lato Black" panose="020F0502020204030203" pitchFamily="34" charset="0"/>
              </a:rPr>
              <a:t>Lorem</a:t>
            </a:r>
            <a:r>
              <a:rPr lang="en-US" sz="900" spc="300" dirty="0">
                <a:solidFill>
                  <a:schemeClr val="bg1"/>
                </a:solidFill>
                <a:latin typeface="Lato" panose="020F0502020204030203" pitchFamily="34" charset="0"/>
                <a:ea typeface="Lato Black" panose="020F0502020204030203" pitchFamily="34" charset="0"/>
                <a:cs typeface="Lato Black" panose="020F0502020204030203" pitchFamily="34" charset="0"/>
              </a:rPr>
              <a:t> </a:t>
            </a:r>
            <a:r>
              <a:rPr lang="en-US" sz="900" spc="300" dirty="0" err="1">
                <a:solidFill>
                  <a:schemeClr val="bg1"/>
                </a:solidFill>
                <a:latin typeface="Lato" panose="020F0502020204030203" pitchFamily="34" charset="0"/>
                <a:ea typeface="Lato Black" panose="020F0502020204030203" pitchFamily="34" charset="0"/>
                <a:cs typeface="Lato Black" panose="020F0502020204030203" pitchFamily="34" charset="0"/>
              </a:rPr>
              <a:t>ipsum</a:t>
            </a:r>
            <a:endParaRPr lang="en-US" sz="900" spc="3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sp>
        <p:nvSpPr>
          <p:cNvPr id="17" name="Rectangle 16"/>
          <p:cNvSpPr/>
          <p:nvPr/>
        </p:nvSpPr>
        <p:spPr>
          <a:xfrm>
            <a:off x="4879466" y="5345907"/>
            <a:ext cx="2608008" cy="1107996"/>
          </a:xfrm>
          <a:prstGeom prst="rect">
            <a:avLst/>
          </a:prstGeom>
        </p:spPr>
        <p:txBody>
          <a:bodyPr wrap="square">
            <a:spAutoFit/>
          </a:bodyPr>
          <a:lstStyle/>
          <a:p>
            <a:pPr algn="just">
              <a:lnSpc>
                <a:spcPct val="150000"/>
              </a:lnSpc>
            </a:pPr>
            <a:r>
              <a:rPr lang="id-ID" sz="1100" i="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18" name="TextBox 17"/>
          <p:cNvSpPr txBox="1"/>
          <p:nvPr/>
        </p:nvSpPr>
        <p:spPr>
          <a:xfrm>
            <a:off x="7687060" y="5115075"/>
            <a:ext cx="2608008" cy="230832"/>
          </a:xfrm>
          <a:prstGeom prst="rect">
            <a:avLst/>
          </a:prstGeom>
          <a:noFill/>
        </p:spPr>
        <p:txBody>
          <a:bodyPr wrap="square" rtlCol="0">
            <a:spAutoFit/>
          </a:bodyPr>
          <a:lstStyle/>
          <a:p>
            <a:r>
              <a:rPr lang="en-US" sz="900" spc="300" dirty="0" err="1">
                <a:solidFill>
                  <a:schemeClr val="bg1"/>
                </a:solidFill>
                <a:latin typeface="Lato" panose="020F0502020204030203" pitchFamily="34" charset="0"/>
                <a:ea typeface="Lato Black" panose="020F0502020204030203" pitchFamily="34" charset="0"/>
                <a:cs typeface="Lato Black" panose="020F0502020204030203" pitchFamily="34" charset="0"/>
              </a:rPr>
              <a:t>Lorem</a:t>
            </a:r>
            <a:r>
              <a:rPr lang="en-US" sz="900" spc="300" dirty="0">
                <a:solidFill>
                  <a:schemeClr val="bg1"/>
                </a:solidFill>
                <a:latin typeface="Lato" panose="020F0502020204030203" pitchFamily="34" charset="0"/>
                <a:ea typeface="Lato Black" panose="020F0502020204030203" pitchFamily="34" charset="0"/>
                <a:cs typeface="Lato Black" panose="020F0502020204030203" pitchFamily="34" charset="0"/>
              </a:rPr>
              <a:t> </a:t>
            </a:r>
            <a:r>
              <a:rPr lang="en-US" sz="900" spc="300" dirty="0" err="1">
                <a:solidFill>
                  <a:schemeClr val="bg1"/>
                </a:solidFill>
                <a:latin typeface="Lato" panose="020F0502020204030203" pitchFamily="34" charset="0"/>
                <a:ea typeface="Lato Black" panose="020F0502020204030203" pitchFamily="34" charset="0"/>
                <a:cs typeface="Lato Black" panose="020F0502020204030203" pitchFamily="34" charset="0"/>
              </a:rPr>
              <a:t>ipsum</a:t>
            </a:r>
            <a:endParaRPr lang="en-US" sz="900" spc="300" dirty="0">
              <a:solidFill>
                <a:schemeClr val="bg1"/>
              </a:solidFill>
              <a:latin typeface="Lato" panose="020F0502020204030203" pitchFamily="34" charset="0"/>
              <a:ea typeface="Lato Black" panose="020F0502020204030203" pitchFamily="34" charset="0"/>
              <a:cs typeface="Lato Black" panose="020F0502020204030203" pitchFamily="34" charset="0"/>
            </a:endParaRPr>
          </a:p>
        </p:txBody>
      </p:sp>
      <p:sp>
        <p:nvSpPr>
          <p:cNvPr id="19" name="Rectangle 18"/>
          <p:cNvSpPr/>
          <p:nvPr/>
        </p:nvSpPr>
        <p:spPr>
          <a:xfrm>
            <a:off x="7687060" y="5345907"/>
            <a:ext cx="2608008" cy="1107996"/>
          </a:xfrm>
          <a:prstGeom prst="rect">
            <a:avLst/>
          </a:prstGeom>
        </p:spPr>
        <p:txBody>
          <a:bodyPr wrap="square">
            <a:spAutoFit/>
          </a:bodyPr>
          <a:lstStyle/>
          <a:p>
            <a:pPr algn="just">
              <a:lnSpc>
                <a:spcPct val="150000"/>
              </a:lnSpc>
            </a:pPr>
            <a:r>
              <a:rPr lang="id-ID" sz="1100" i="0"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0" name="TextBox 19"/>
          <p:cNvSpPr txBox="1"/>
          <p:nvPr/>
        </p:nvSpPr>
        <p:spPr>
          <a:xfrm rot="16200000">
            <a:off x="-969367" y="5533934"/>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21" name="TextBox 20"/>
          <p:cNvSpPr txBox="1"/>
          <p:nvPr/>
        </p:nvSpPr>
        <p:spPr>
          <a:xfrm>
            <a:off x="1340234" y="322170"/>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screen"/>
          <a:srcRect/>
          <a:stretch>
            <a:fillRect/>
          </a:stretch>
        </p:blipFill>
        <p:spPr/>
      </p:pic>
      <p:pic>
        <p:nvPicPr>
          <p:cNvPr id="7" name="图片占位符 6"/>
          <p:cNvPicPr>
            <a:picLocks noGrp="1" noChangeAspect="1"/>
          </p:cNvPicPr>
          <p:nvPr>
            <p:ph type="pic" sz="quarter" idx="11"/>
          </p:nvPr>
        </p:nvPicPr>
        <p:blipFill>
          <a:blip r:embed="rId3" cstate="screen"/>
          <a:srcRect/>
          <a:stretch>
            <a:fillRect/>
          </a:stretch>
        </p:blipFill>
        <p:spPr/>
      </p:pic>
      <p:sp>
        <p:nvSpPr>
          <p:cNvPr id="14" name="TextBox 13"/>
          <p:cNvSpPr txBox="1"/>
          <p:nvPr/>
        </p:nvSpPr>
        <p:spPr>
          <a:xfrm>
            <a:off x="260670" y="2654300"/>
            <a:ext cx="1642094" cy="230832"/>
          </a:xfrm>
          <a:prstGeom prst="rect">
            <a:avLst/>
          </a:prstGeom>
          <a:noFill/>
        </p:spPr>
        <p:txBody>
          <a:bodyPr wrap="square" rtlCol="0">
            <a:spAutoFit/>
          </a:bodyPr>
          <a:lstStyle/>
          <a:p>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15" name="Rectangle 14"/>
          <p:cNvSpPr/>
          <p:nvPr/>
        </p:nvSpPr>
        <p:spPr>
          <a:xfrm>
            <a:off x="260670" y="2931299"/>
            <a:ext cx="1642094" cy="507831"/>
          </a:xfrm>
          <a:prstGeom prst="rect">
            <a:avLst/>
          </a:prstGeom>
        </p:spPr>
        <p:txBody>
          <a:bodyPr wrap="square">
            <a:spAutoFit/>
          </a:bodyPr>
          <a:lstStyle/>
          <a:p>
            <a:pP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6" name="Rectangle 15"/>
          <p:cNvSpPr/>
          <p:nvPr/>
        </p:nvSpPr>
        <p:spPr>
          <a:xfrm>
            <a:off x="2149574" y="3045725"/>
            <a:ext cx="2608008" cy="1869743"/>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7" name="TextBox 16"/>
          <p:cNvSpPr txBox="1"/>
          <p:nvPr/>
        </p:nvSpPr>
        <p:spPr>
          <a:xfrm>
            <a:off x="2149575" y="2460950"/>
            <a:ext cx="2608008"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Mood Board</a:t>
            </a:r>
          </a:p>
        </p:txBody>
      </p:sp>
      <p:sp>
        <p:nvSpPr>
          <p:cNvPr id="18" name="TextBox 17"/>
          <p:cNvSpPr txBox="1"/>
          <p:nvPr/>
        </p:nvSpPr>
        <p:spPr>
          <a:xfrm>
            <a:off x="5504609" y="2261720"/>
            <a:ext cx="4441101" cy="707886"/>
          </a:xfrm>
          <a:prstGeom prst="rect">
            <a:avLst/>
          </a:prstGeom>
          <a:noFill/>
        </p:spPr>
        <p:txBody>
          <a:bodyPr wrap="square" rtlCol="0">
            <a:spAutoFit/>
          </a:bodyPr>
          <a:lstStyle/>
          <a:p>
            <a:r>
              <a:rPr lang="en-US" sz="4000" dirty="0">
                <a:latin typeface="微软雅黑" panose="020B0503020204020204" charset="-122"/>
                <a:ea typeface="Lato Black" panose="020F0502020204030203" pitchFamily="34" charset="0"/>
                <a:cs typeface="Lato Black" panose="020F0502020204030203" pitchFamily="34" charset="0"/>
              </a:rPr>
              <a:t>Realistic</a:t>
            </a:r>
          </a:p>
        </p:txBody>
      </p:sp>
      <p:sp>
        <p:nvSpPr>
          <p:cNvPr id="19" name="TextBox 18"/>
          <p:cNvSpPr txBox="1"/>
          <p:nvPr/>
        </p:nvSpPr>
        <p:spPr>
          <a:xfrm>
            <a:off x="4328133" y="322170"/>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screen"/>
          <a:srcRect/>
          <a:stretch>
            <a:fillRect/>
          </a:stretch>
        </p:blipFill>
        <p:spPr/>
      </p:pic>
      <p:sp>
        <p:nvSpPr>
          <p:cNvPr id="11" name="Rectangle 10"/>
          <p:cNvSpPr/>
          <p:nvPr/>
        </p:nvSpPr>
        <p:spPr>
          <a:xfrm>
            <a:off x="5772150" y="0"/>
            <a:ext cx="4152900" cy="6858000"/>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471813" y="3173877"/>
            <a:ext cx="2957938" cy="1615827"/>
          </a:xfrm>
          <a:prstGeom prst="rect">
            <a:avLst/>
          </a:prstGeom>
        </p:spPr>
        <p:txBody>
          <a:bodyPr wrap="square">
            <a:spAutoFit/>
          </a:bodyPr>
          <a:lstStyle/>
          <a:p>
            <a:pPr algn="ctr">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p:cNvSpPr txBox="1"/>
          <p:nvPr/>
        </p:nvSpPr>
        <p:spPr>
          <a:xfrm>
            <a:off x="6141031" y="2482958"/>
            <a:ext cx="3415137" cy="523220"/>
          </a:xfrm>
          <a:prstGeom prst="rect">
            <a:avLst/>
          </a:prstGeom>
          <a:noFill/>
        </p:spPr>
        <p:txBody>
          <a:bodyPr wrap="square" rtlCol="0">
            <a:spAutoFit/>
          </a:bodyPr>
          <a:lstStyle/>
          <a:p>
            <a:pPr algn="ctr"/>
            <a:r>
              <a:rPr lang="en-US" sz="2800" dirty="0">
                <a:latin typeface="Bodoni Bk BT" panose="02070603070706020303" pitchFamily="18" charset="0"/>
              </a:rPr>
              <a:t>Nature Design</a:t>
            </a:r>
            <a:endParaRPr lang="en-US" sz="2800" spc="600" dirty="0">
              <a:latin typeface="Bodoni Bk BT" panose="02070603070706020303" pitchFamily="18" charset="0"/>
              <a:ea typeface="Lato Black" panose="020F0502020204030203" pitchFamily="34" charset="0"/>
              <a:cs typeface="Lato Black" panose="020F0502020204030203" pitchFamily="34" charset="0"/>
            </a:endParaRPr>
          </a:p>
        </p:txBody>
      </p:sp>
      <p:sp>
        <p:nvSpPr>
          <p:cNvPr id="16" name="TextBox 15"/>
          <p:cNvSpPr txBox="1"/>
          <p:nvPr/>
        </p:nvSpPr>
        <p:spPr>
          <a:xfrm>
            <a:off x="727633" y="1926990"/>
            <a:ext cx="2736687" cy="307777"/>
          </a:xfrm>
          <a:prstGeom prst="rect">
            <a:avLst/>
          </a:prstGeom>
          <a:noFill/>
        </p:spPr>
        <p:txBody>
          <a:bodyPr wrap="square" rtlCol="0">
            <a:spAutoFit/>
          </a:bodyPr>
          <a:lstStyle/>
          <a:p>
            <a:r>
              <a:rPr lang="en-US" sz="1400" spc="300" dirty="0" err="1">
                <a:latin typeface="Lato" panose="020F0502020204030203" pitchFamily="34" charset="0"/>
                <a:ea typeface="Lato Black" panose="020F0502020204030203" pitchFamily="34" charset="0"/>
                <a:cs typeface="Lato Black" panose="020F0502020204030203" pitchFamily="34" charset="0"/>
              </a:rPr>
              <a:t>Lorem</a:t>
            </a:r>
            <a:r>
              <a:rPr lang="en-US" sz="1400" spc="300" dirty="0">
                <a:latin typeface="Lato" panose="020F0502020204030203" pitchFamily="34" charset="0"/>
                <a:ea typeface="Lato Black" panose="020F0502020204030203" pitchFamily="34" charset="0"/>
                <a:cs typeface="Lato Black" panose="020F0502020204030203" pitchFamily="34" charset="0"/>
              </a:rPr>
              <a:t> </a:t>
            </a:r>
            <a:r>
              <a:rPr lang="en-US" sz="1400" spc="300" dirty="0" err="1">
                <a:latin typeface="Lato" panose="020F0502020204030203" pitchFamily="34" charset="0"/>
                <a:ea typeface="Lato Black" panose="020F0502020204030203" pitchFamily="34" charset="0"/>
                <a:cs typeface="Lato Black" panose="020F0502020204030203" pitchFamily="34" charset="0"/>
              </a:rPr>
              <a:t>Ipsum</a:t>
            </a:r>
            <a:endParaRPr lang="en-US" sz="1400" spc="300" dirty="0">
              <a:latin typeface="Lato" panose="020F0502020204030203" pitchFamily="34" charset="0"/>
              <a:ea typeface="Lato Black" panose="020F0502020204030203" pitchFamily="34" charset="0"/>
              <a:cs typeface="Lato Black" panose="020F0502020204030203" pitchFamily="34" charset="0"/>
            </a:endParaRPr>
          </a:p>
        </p:txBody>
      </p:sp>
      <p:sp>
        <p:nvSpPr>
          <p:cNvPr id="17" name="Rectangle 16"/>
          <p:cNvSpPr/>
          <p:nvPr/>
        </p:nvSpPr>
        <p:spPr>
          <a:xfrm>
            <a:off x="727633" y="2234767"/>
            <a:ext cx="1948291"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p:cNvSpPr txBox="1"/>
          <p:nvPr/>
        </p:nvSpPr>
        <p:spPr>
          <a:xfrm>
            <a:off x="519202" y="4477790"/>
            <a:ext cx="4099033" cy="923330"/>
          </a:xfrm>
          <a:prstGeom prst="rect">
            <a:avLst/>
          </a:prstGeom>
          <a:noFill/>
        </p:spPr>
        <p:txBody>
          <a:bodyPr wrap="square" rtlCol="0">
            <a:spAutoFit/>
          </a:bodyPr>
          <a:lstStyle/>
          <a:p>
            <a:pPr algn="ctr"/>
            <a:r>
              <a:rPr lang="en-US" sz="5400" dirty="0">
                <a:latin typeface="微软雅黑" panose="020B0503020204020204" charset="-122"/>
                <a:ea typeface="Lato Black" panose="020F0502020204030203" pitchFamily="34" charset="0"/>
                <a:cs typeface="Lato Black" panose="020F0502020204030203" pitchFamily="34" charset="0"/>
              </a:rPr>
              <a:t>Nature</a:t>
            </a:r>
          </a:p>
        </p:txBody>
      </p:sp>
      <p:pic>
        <p:nvPicPr>
          <p:cNvPr id="5" name="图片占位符 4">
            <a:extLst>
              <a:ext uri="{FF2B5EF4-FFF2-40B4-BE49-F238E27FC236}">
                <a16:creationId xmlns:a16="http://schemas.microsoft.com/office/drawing/2014/main" id="{E65D215A-7589-461D-A3EC-E96BDB7C5BC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103" r="25103"/>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screen"/>
          <a:srcRect/>
          <a:stretch>
            <a:fillRect/>
          </a:stretch>
        </p:blipFill>
        <p:spPr/>
      </p:pic>
      <p:pic>
        <p:nvPicPr>
          <p:cNvPr id="9" name="图片占位符 8"/>
          <p:cNvPicPr>
            <a:picLocks noGrp="1" noChangeAspect="1"/>
          </p:cNvPicPr>
          <p:nvPr>
            <p:ph type="pic" sz="quarter" idx="11"/>
          </p:nvPr>
        </p:nvPicPr>
        <p:blipFill>
          <a:blip r:embed="rId3" cstate="screen"/>
          <a:srcRect/>
          <a:stretch>
            <a:fillRect/>
          </a:stretch>
        </p:blipFill>
        <p:spPr/>
      </p:pic>
      <p:pic>
        <p:nvPicPr>
          <p:cNvPr id="11" name="图片占位符 10"/>
          <p:cNvPicPr>
            <a:picLocks noGrp="1" noChangeAspect="1"/>
          </p:cNvPicPr>
          <p:nvPr>
            <p:ph type="pic" sz="quarter" idx="12"/>
          </p:nvPr>
        </p:nvPicPr>
        <p:blipFill>
          <a:blip r:embed="rId4" cstate="screen"/>
          <a:srcRect/>
          <a:stretch>
            <a:fillRect/>
          </a:stretch>
        </p:blipFill>
        <p:spPr/>
      </p:pic>
      <p:pic>
        <p:nvPicPr>
          <p:cNvPr id="13" name="图片占位符 12"/>
          <p:cNvPicPr>
            <a:picLocks noGrp="1" noChangeAspect="1"/>
          </p:cNvPicPr>
          <p:nvPr>
            <p:ph type="pic" sz="quarter" idx="13"/>
          </p:nvPr>
        </p:nvPicPr>
        <p:blipFill>
          <a:blip r:embed="rId5" cstate="screen"/>
          <a:srcRect/>
          <a:stretch>
            <a:fillRect/>
          </a:stretch>
        </p:blipFill>
        <p:spPr/>
      </p:pic>
      <p:sp>
        <p:nvSpPr>
          <p:cNvPr id="14" name="Rectangle 13"/>
          <p:cNvSpPr/>
          <p:nvPr/>
        </p:nvSpPr>
        <p:spPr>
          <a:xfrm>
            <a:off x="9698831" y="2546076"/>
            <a:ext cx="1915477" cy="883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9688388" y="3553876"/>
            <a:ext cx="1915477" cy="883782"/>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9688388" y="4573547"/>
            <a:ext cx="1915477" cy="8837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688388" y="5593217"/>
            <a:ext cx="1915477" cy="88378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9698831" y="1530845"/>
            <a:ext cx="1915477" cy="88378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9698831" y="511174"/>
            <a:ext cx="1915477" cy="883782"/>
          </a:xfrm>
          <a:prstGeom prst="rect">
            <a:avLst/>
          </a:prstGeom>
          <a:solidFill>
            <a:srgbClr val="B09E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615702" y="1164124"/>
            <a:ext cx="1642094" cy="230832"/>
          </a:xfrm>
          <a:prstGeom prst="rect">
            <a:avLst/>
          </a:prstGeom>
          <a:noFill/>
        </p:spPr>
        <p:txBody>
          <a:bodyPr wrap="square" rtlCol="0">
            <a:spAutoFit/>
          </a:bodyPr>
          <a:lstStyle/>
          <a:p>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23" name="Rectangle 22"/>
          <p:cNvSpPr/>
          <p:nvPr/>
        </p:nvSpPr>
        <p:spPr>
          <a:xfrm>
            <a:off x="615702" y="1441123"/>
            <a:ext cx="1642094" cy="507831"/>
          </a:xfrm>
          <a:prstGeom prst="rect">
            <a:avLst/>
          </a:prstGeom>
        </p:spPr>
        <p:txBody>
          <a:bodyPr wrap="square">
            <a:spAutoFit/>
          </a:bodyPr>
          <a:lstStyle/>
          <a:p>
            <a:pP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4" name="Rectangle 23"/>
          <p:cNvSpPr/>
          <p:nvPr/>
        </p:nvSpPr>
        <p:spPr>
          <a:xfrm>
            <a:off x="615702" y="3226087"/>
            <a:ext cx="2608008" cy="1869743"/>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5" name="TextBox 24"/>
          <p:cNvSpPr txBox="1"/>
          <p:nvPr/>
        </p:nvSpPr>
        <p:spPr>
          <a:xfrm>
            <a:off x="615703" y="2641312"/>
            <a:ext cx="2608008"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Mood Board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screen"/>
          <a:srcRect/>
          <a:stretch>
            <a:fillRect/>
          </a:stretch>
        </p:blipFill>
        <p:spPr/>
      </p:pic>
      <p:sp>
        <p:nvSpPr>
          <p:cNvPr id="6" name="TextBox 5"/>
          <p:cNvSpPr txBox="1"/>
          <p:nvPr/>
        </p:nvSpPr>
        <p:spPr>
          <a:xfrm>
            <a:off x="5824343" y="2654300"/>
            <a:ext cx="1642094" cy="230832"/>
          </a:xfrm>
          <a:prstGeom prst="rect">
            <a:avLst/>
          </a:prstGeom>
          <a:noFill/>
        </p:spPr>
        <p:txBody>
          <a:bodyPr wrap="square" rtlCol="0">
            <a:spAutoFit/>
          </a:bodyPr>
          <a:lstStyle/>
          <a:p>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8" name="Rectangle 7"/>
          <p:cNvSpPr/>
          <p:nvPr/>
        </p:nvSpPr>
        <p:spPr>
          <a:xfrm>
            <a:off x="5824343" y="2931299"/>
            <a:ext cx="1642094" cy="507831"/>
          </a:xfrm>
          <a:prstGeom prst="rect">
            <a:avLst/>
          </a:prstGeom>
        </p:spPr>
        <p:txBody>
          <a:bodyPr wrap="square">
            <a:spAutoFit/>
          </a:bodyPr>
          <a:lstStyle/>
          <a:p>
            <a:pP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Rectangle 8"/>
          <p:cNvSpPr/>
          <p:nvPr/>
        </p:nvSpPr>
        <p:spPr>
          <a:xfrm>
            <a:off x="7713247" y="3045725"/>
            <a:ext cx="3723192" cy="1361911"/>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0" name="TextBox 9"/>
          <p:cNvSpPr txBox="1"/>
          <p:nvPr/>
        </p:nvSpPr>
        <p:spPr>
          <a:xfrm>
            <a:off x="7713248" y="2460950"/>
            <a:ext cx="3723192"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About Mockup</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2" cstate="screen"/>
          <a:srcRect/>
          <a:stretch>
            <a:fillRect/>
          </a:stretch>
        </p:blipFill>
        <p:spPr/>
      </p:pic>
      <p:sp>
        <p:nvSpPr>
          <p:cNvPr id="8" name="TextBox 7"/>
          <p:cNvSpPr txBox="1"/>
          <p:nvPr/>
        </p:nvSpPr>
        <p:spPr>
          <a:xfrm>
            <a:off x="401170" y="2654300"/>
            <a:ext cx="1642094" cy="230832"/>
          </a:xfrm>
          <a:prstGeom prst="rect">
            <a:avLst/>
          </a:prstGeom>
          <a:noFill/>
        </p:spPr>
        <p:txBody>
          <a:bodyPr wrap="square" rtlCol="0">
            <a:spAutoFit/>
          </a:bodyPr>
          <a:lstStyle/>
          <a:p>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9" name="Rectangle 8"/>
          <p:cNvSpPr/>
          <p:nvPr/>
        </p:nvSpPr>
        <p:spPr>
          <a:xfrm>
            <a:off x="401170" y="2931299"/>
            <a:ext cx="1642094" cy="507831"/>
          </a:xfrm>
          <a:prstGeom prst="rect">
            <a:avLst/>
          </a:prstGeom>
        </p:spPr>
        <p:txBody>
          <a:bodyPr wrap="square">
            <a:spAutoFit/>
          </a:bodyPr>
          <a:lstStyle/>
          <a:p>
            <a:pP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0" name="Rectangle 9"/>
          <p:cNvSpPr/>
          <p:nvPr/>
        </p:nvSpPr>
        <p:spPr>
          <a:xfrm>
            <a:off x="2290074" y="3161839"/>
            <a:ext cx="2504810"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p:cNvSpPr txBox="1"/>
          <p:nvPr/>
        </p:nvSpPr>
        <p:spPr>
          <a:xfrm>
            <a:off x="2290075" y="2460950"/>
            <a:ext cx="3723192"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About Mockup</a:t>
            </a:r>
          </a:p>
        </p:txBody>
      </p:sp>
      <p:sp>
        <p:nvSpPr>
          <p:cNvPr id="12" name="Rectangle 11"/>
          <p:cNvSpPr/>
          <p:nvPr/>
        </p:nvSpPr>
        <p:spPr>
          <a:xfrm>
            <a:off x="2290074" y="4385949"/>
            <a:ext cx="2504810"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p:cNvSpPr txBox="1"/>
          <p:nvPr/>
        </p:nvSpPr>
        <p:spPr>
          <a:xfrm>
            <a:off x="4328133" y="380227"/>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1"/>
          </p:nvPr>
        </p:nvPicPr>
        <p:blipFill>
          <a:blip r:embed="rId2" cstate="screen"/>
          <a:srcRect/>
          <a:stretch>
            <a:fillRect/>
          </a:stretch>
        </p:blipFill>
        <p:spPr/>
      </p:pic>
      <p:sp>
        <p:nvSpPr>
          <p:cNvPr id="6" name="Rectangle 5"/>
          <p:cNvSpPr/>
          <p:nvPr/>
        </p:nvSpPr>
        <p:spPr>
          <a:xfrm>
            <a:off x="7212169" y="5357611"/>
            <a:ext cx="4979831" cy="1500389"/>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userDrawn="1"/>
        </p:nvSpPr>
        <p:spPr>
          <a:xfrm>
            <a:off x="9653438" y="5694779"/>
            <a:ext cx="381730" cy="381730"/>
          </a:xfrm>
          <a:prstGeom prst="ellipse">
            <a:avLst/>
          </a:prstGeom>
          <a:solidFill>
            <a:schemeClr val="bg1"/>
          </a:solidFill>
          <a:ln>
            <a:noFill/>
          </a:ln>
          <a:effectLst>
            <a:outerShdw blurRad="622300" dist="2794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5259"/>
          <p:cNvSpPr/>
          <p:nvPr userDrawn="1"/>
        </p:nvSpPr>
        <p:spPr>
          <a:xfrm>
            <a:off x="9092281" y="5778624"/>
            <a:ext cx="238210" cy="176632"/>
          </a:xfrm>
          <a:custGeom>
            <a:avLst/>
            <a:gdLst/>
            <a:ahLst/>
            <a:cxnLst>
              <a:cxn ang="0">
                <a:pos x="wd2" y="hd2"/>
              </a:cxn>
              <a:cxn ang="5400000">
                <a:pos x="wd2" y="hd2"/>
              </a:cxn>
              <a:cxn ang="10800000">
                <a:pos x="wd2" y="hd2"/>
              </a:cxn>
              <a:cxn ang="16200000">
                <a:pos x="wd2" y="hd2"/>
              </a:cxn>
            </a:cxnLst>
            <a:rect l="0" t="0" r="r" b="b"/>
            <a:pathLst>
              <a:path w="21600" h="21600" extrusionOk="0">
                <a:moveTo>
                  <a:pt x="17471" y="21600"/>
                </a:moveTo>
                <a:cubicBezTo>
                  <a:pt x="5082" y="21600"/>
                  <a:pt x="5082" y="21600"/>
                  <a:pt x="5082" y="21600"/>
                </a:cubicBezTo>
                <a:cubicBezTo>
                  <a:pt x="2224" y="21600"/>
                  <a:pt x="0" y="18576"/>
                  <a:pt x="0" y="14688"/>
                </a:cubicBezTo>
                <a:cubicBezTo>
                  <a:pt x="0" y="12096"/>
                  <a:pt x="953" y="9504"/>
                  <a:pt x="2859" y="8640"/>
                </a:cubicBezTo>
                <a:cubicBezTo>
                  <a:pt x="2859" y="8208"/>
                  <a:pt x="2859" y="8208"/>
                  <a:pt x="2859" y="7776"/>
                </a:cubicBezTo>
                <a:cubicBezTo>
                  <a:pt x="2859" y="3456"/>
                  <a:pt x="5400" y="0"/>
                  <a:pt x="8576" y="0"/>
                </a:cubicBezTo>
                <a:cubicBezTo>
                  <a:pt x="11118" y="0"/>
                  <a:pt x="13024" y="1728"/>
                  <a:pt x="13976" y="4752"/>
                </a:cubicBezTo>
                <a:cubicBezTo>
                  <a:pt x="14612" y="4320"/>
                  <a:pt x="15247" y="3888"/>
                  <a:pt x="15882" y="3888"/>
                </a:cubicBezTo>
                <a:cubicBezTo>
                  <a:pt x="17471" y="3888"/>
                  <a:pt x="18741" y="5616"/>
                  <a:pt x="18741" y="7776"/>
                </a:cubicBezTo>
                <a:cubicBezTo>
                  <a:pt x="18741" y="8640"/>
                  <a:pt x="18741" y="9504"/>
                  <a:pt x="18424" y="9936"/>
                </a:cubicBezTo>
                <a:cubicBezTo>
                  <a:pt x="20329" y="10800"/>
                  <a:pt x="21600" y="12960"/>
                  <a:pt x="21600" y="15552"/>
                </a:cubicBezTo>
                <a:cubicBezTo>
                  <a:pt x="21600" y="19008"/>
                  <a:pt x="19694" y="21600"/>
                  <a:pt x="17471" y="21600"/>
                </a:cubicBezTo>
                <a:close/>
                <a:moveTo>
                  <a:pt x="14294" y="10800"/>
                </a:moveTo>
                <a:cubicBezTo>
                  <a:pt x="10482" y="5616"/>
                  <a:pt x="10482" y="5616"/>
                  <a:pt x="10482" y="5616"/>
                </a:cubicBezTo>
                <a:cubicBezTo>
                  <a:pt x="10165" y="5616"/>
                  <a:pt x="10165" y="5184"/>
                  <a:pt x="10165" y="5184"/>
                </a:cubicBezTo>
                <a:cubicBezTo>
                  <a:pt x="9847" y="5184"/>
                  <a:pt x="9847" y="5616"/>
                  <a:pt x="9847" y="5616"/>
                </a:cubicBezTo>
                <a:cubicBezTo>
                  <a:pt x="5718" y="10800"/>
                  <a:pt x="5718" y="10800"/>
                  <a:pt x="5718" y="10800"/>
                </a:cubicBezTo>
                <a:cubicBezTo>
                  <a:pt x="5718" y="11232"/>
                  <a:pt x="5718" y="11232"/>
                  <a:pt x="5718" y="11232"/>
                </a:cubicBezTo>
                <a:cubicBezTo>
                  <a:pt x="5718" y="11664"/>
                  <a:pt x="6035" y="11664"/>
                  <a:pt x="6035" y="11664"/>
                </a:cubicBezTo>
                <a:cubicBezTo>
                  <a:pt x="8576" y="11664"/>
                  <a:pt x="8576" y="11664"/>
                  <a:pt x="8576" y="11664"/>
                </a:cubicBezTo>
                <a:cubicBezTo>
                  <a:pt x="8576" y="17280"/>
                  <a:pt x="8576" y="17280"/>
                  <a:pt x="8576" y="17280"/>
                </a:cubicBezTo>
                <a:cubicBezTo>
                  <a:pt x="8576" y="17712"/>
                  <a:pt x="8894" y="17712"/>
                  <a:pt x="8894" y="17712"/>
                </a:cubicBezTo>
                <a:cubicBezTo>
                  <a:pt x="11118" y="17712"/>
                  <a:pt x="11118" y="17712"/>
                  <a:pt x="11118" y="17712"/>
                </a:cubicBezTo>
                <a:cubicBezTo>
                  <a:pt x="11435" y="17712"/>
                  <a:pt x="11435" y="17712"/>
                  <a:pt x="11435" y="17280"/>
                </a:cubicBezTo>
                <a:cubicBezTo>
                  <a:pt x="11435" y="11664"/>
                  <a:pt x="11435" y="11664"/>
                  <a:pt x="11435" y="11664"/>
                </a:cubicBezTo>
                <a:cubicBezTo>
                  <a:pt x="13976" y="11664"/>
                  <a:pt x="13976" y="11664"/>
                  <a:pt x="13976" y="11664"/>
                </a:cubicBezTo>
                <a:cubicBezTo>
                  <a:pt x="14294" y="11664"/>
                  <a:pt x="14294" y="11664"/>
                  <a:pt x="14294" y="11232"/>
                </a:cubicBezTo>
                <a:cubicBezTo>
                  <a:pt x="14294" y="11232"/>
                  <a:pt x="14294" y="11232"/>
                  <a:pt x="14294" y="10800"/>
                </a:cubicBezTo>
                <a:close/>
              </a:path>
            </a:pathLst>
          </a:custGeom>
          <a:solidFill>
            <a:schemeClr val="bg2"/>
          </a:solidFill>
          <a:ln w="12700" cap="flat">
            <a:noFill/>
            <a:miter lim="400000"/>
          </a:ln>
          <a:effectLst/>
        </p:spPr>
        <p:txBody>
          <a:bodyPr wrap="square" lIns="91438" tIns="91438" rIns="91438" bIns="91438" numCol="1" anchor="t">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1435" algn="l" defTabSz="1828800" rtl="0" eaLnBrk="1" latinLnBrk="0" hangingPunct="1">
              <a:defRPr sz="3600" kern="1200">
                <a:solidFill>
                  <a:schemeClr val="tx1"/>
                </a:solidFill>
                <a:latin typeface="+mn-lt"/>
                <a:ea typeface="+mn-ea"/>
                <a:cs typeface="+mn-cs"/>
              </a:defRPr>
            </a:lvl8pPr>
            <a:lvl9pPr marL="7315835" algn="l" defTabSz="1828800"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panose="020F0502020204030204"/>
                <a:ea typeface="Calibri" panose="020F0502020204030204"/>
                <a:cs typeface="Calibri" panose="020F0502020204030204"/>
                <a:sym typeface="Calibri" panose="020F0502020204030204"/>
              </a:defRPr>
            </a:pPr>
            <a:endParaRPr sz="4800"/>
          </a:p>
        </p:txBody>
      </p:sp>
      <p:sp>
        <p:nvSpPr>
          <p:cNvPr id="12" name="Shape 5322"/>
          <p:cNvSpPr/>
          <p:nvPr userDrawn="1"/>
        </p:nvSpPr>
        <p:spPr>
          <a:xfrm>
            <a:off x="9747885" y="5792467"/>
            <a:ext cx="192836" cy="186354"/>
          </a:xfrm>
          <a:custGeom>
            <a:avLst/>
            <a:gdLst/>
            <a:ahLst/>
            <a:cxnLst>
              <a:cxn ang="0">
                <a:pos x="wd2" y="hd2"/>
              </a:cxn>
              <a:cxn ang="5400000">
                <a:pos x="wd2" y="hd2"/>
              </a:cxn>
              <a:cxn ang="10800000">
                <a:pos x="wd2" y="hd2"/>
              </a:cxn>
              <a:cxn ang="16200000">
                <a:pos x="wd2" y="hd2"/>
              </a:cxn>
            </a:cxnLst>
            <a:rect l="0" t="0" r="r" b="b"/>
            <a:pathLst>
              <a:path w="21600" h="21600" extrusionOk="0">
                <a:moveTo>
                  <a:pt x="2356" y="5298"/>
                </a:moveTo>
                <a:cubicBezTo>
                  <a:pt x="2356" y="5298"/>
                  <a:pt x="2356" y="5298"/>
                  <a:pt x="2356" y="5298"/>
                </a:cubicBezTo>
                <a:cubicBezTo>
                  <a:pt x="785" y="5298"/>
                  <a:pt x="0" y="4075"/>
                  <a:pt x="0" y="2853"/>
                </a:cubicBezTo>
                <a:cubicBezTo>
                  <a:pt x="0" y="1223"/>
                  <a:pt x="785" y="0"/>
                  <a:pt x="2356" y="0"/>
                </a:cubicBezTo>
                <a:cubicBezTo>
                  <a:pt x="3927" y="0"/>
                  <a:pt x="5105" y="1223"/>
                  <a:pt x="5105" y="2853"/>
                </a:cubicBezTo>
                <a:cubicBezTo>
                  <a:pt x="5105" y="4075"/>
                  <a:pt x="3927" y="5298"/>
                  <a:pt x="2356" y="5298"/>
                </a:cubicBezTo>
                <a:close/>
                <a:moveTo>
                  <a:pt x="4713" y="21600"/>
                </a:moveTo>
                <a:cubicBezTo>
                  <a:pt x="0" y="21600"/>
                  <a:pt x="0" y="21600"/>
                  <a:pt x="0" y="21600"/>
                </a:cubicBezTo>
                <a:cubicBezTo>
                  <a:pt x="0" y="6928"/>
                  <a:pt x="0" y="6928"/>
                  <a:pt x="0" y="6928"/>
                </a:cubicBezTo>
                <a:cubicBezTo>
                  <a:pt x="4713" y="6928"/>
                  <a:pt x="4713" y="6928"/>
                  <a:pt x="4713" y="6928"/>
                </a:cubicBezTo>
                <a:lnTo>
                  <a:pt x="4713" y="21600"/>
                </a:lnTo>
                <a:close/>
                <a:moveTo>
                  <a:pt x="21600" y="21600"/>
                </a:moveTo>
                <a:cubicBezTo>
                  <a:pt x="16887" y="21600"/>
                  <a:pt x="16887" y="21600"/>
                  <a:pt x="16887" y="21600"/>
                </a:cubicBezTo>
                <a:cubicBezTo>
                  <a:pt x="16887" y="13857"/>
                  <a:pt x="16887" y="13857"/>
                  <a:pt x="16887" y="13857"/>
                </a:cubicBezTo>
                <a:cubicBezTo>
                  <a:pt x="16887" y="11819"/>
                  <a:pt x="16102" y="10596"/>
                  <a:pt x="14531" y="10596"/>
                </a:cubicBezTo>
                <a:cubicBezTo>
                  <a:pt x="13353" y="10596"/>
                  <a:pt x="12567" y="11411"/>
                  <a:pt x="12175" y="12226"/>
                </a:cubicBezTo>
                <a:cubicBezTo>
                  <a:pt x="12175" y="12634"/>
                  <a:pt x="11782" y="13042"/>
                  <a:pt x="11782" y="13449"/>
                </a:cubicBezTo>
                <a:cubicBezTo>
                  <a:pt x="11782" y="21600"/>
                  <a:pt x="11782" y="21600"/>
                  <a:pt x="11782" y="21600"/>
                </a:cubicBezTo>
                <a:cubicBezTo>
                  <a:pt x="7462" y="21600"/>
                  <a:pt x="7462" y="21600"/>
                  <a:pt x="7462" y="21600"/>
                </a:cubicBezTo>
                <a:cubicBezTo>
                  <a:pt x="7462" y="8558"/>
                  <a:pt x="7462" y="6928"/>
                  <a:pt x="7462" y="6928"/>
                </a:cubicBezTo>
                <a:cubicBezTo>
                  <a:pt x="11782" y="6928"/>
                  <a:pt x="11782" y="6928"/>
                  <a:pt x="11782" y="6928"/>
                </a:cubicBezTo>
                <a:cubicBezTo>
                  <a:pt x="11782" y="9374"/>
                  <a:pt x="11782" y="9374"/>
                  <a:pt x="11782" y="9374"/>
                </a:cubicBezTo>
                <a:cubicBezTo>
                  <a:pt x="11782" y="9374"/>
                  <a:pt x="11782" y="9374"/>
                  <a:pt x="11782" y="9374"/>
                </a:cubicBezTo>
                <a:cubicBezTo>
                  <a:pt x="12567" y="8151"/>
                  <a:pt x="13745" y="6928"/>
                  <a:pt x="16102" y="6928"/>
                </a:cubicBezTo>
                <a:cubicBezTo>
                  <a:pt x="19244" y="6928"/>
                  <a:pt x="21600" y="8966"/>
                  <a:pt x="21600" y="13449"/>
                </a:cubicBezTo>
                <a:lnTo>
                  <a:pt x="21600" y="21600"/>
                </a:lnTo>
                <a:close/>
              </a:path>
            </a:pathLst>
          </a:custGeom>
          <a:solidFill>
            <a:schemeClr val="bg1">
              <a:lumMod val="65000"/>
            </a:schemeClr>
          </a:solidFill>
          <a:ln w="12700" cap="flat">
            <a:noFill/>
            <a:miter lim="400000"/>
          </a:ln>
          <a:effectLst/>
        </p:spPr>
        <p:txBody>
          <a:bodyPr wrap="square" lIns="91438" tIns="91438" rIns="91438" bIns="91438" numCol="1" anchor="t">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1435" algn="l" defTabSz="1828800" rtl="0" eaLnBrk="1" latinLnBrk="0" hangingPunct="1">
              <a:defRPr sz="3600" kern="1200">
                <a:solidFill>
                  <a:schemeClr val="tx1"/>
                </a:solidFill>
                <a:latin typeface="+mn-lt"/>
                <a:ea typeface="+mn-ea"/>
                <a:cs typeface="+mn-cs"/>
              </a:defRPr>
            </a:lvl8pPr>
            <a:lvl9pPr marL="7315835" algn="l" defTabSz="1828800"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panose="020F0502020204030204"/>
                <a:ea typeface="Calibri" panose="020F0502020204030204"/>
                <a:cs typeface="Calibri" panose="020F0502020204030204"/>
                <a:sym typeface="Calibri" panose="020F0502020204030204"/>
              </a:defRPr>
            </a:pPr>
            <a:endParaRPr sz="4800"/>
          </a:p>
        </p:txBody>
      </p:sp>
      <p:sp>
        <p:nvSpPr>
          <p:cNvPr id="13" name="Shape 5348"/>
          <p:cNvSpPr/>
          <p:nvPr userDrawn="1"/>
        </p:nvSpPr>
        <p:spPr>
          <a:xfrm>
            <a:off x="8459302" y="5777003"/>
            <a:ext cx="207421" cy="179873"/>
          </a:xfrm>
          <a:custGeom>
            <a:avLst/>
            <a:gdLst/>
            <a:ahLst/>
            <a:cxnLst>
              <a:cxn ang="0">
                <a:pos x="wd2" y="hd2"/>
              </a:cxn>
              <a:cxn ang="5400000">
                <a:pos x="wd2" y="hd2"/>
              </a:cxn>
              <a:cxn ang="10800000">
                <a:pos x="wd2" y="hd2"/>
              </a:cxn>
              <a:cxn ang="16200000">
                <a:pos x="wd2" y="hd2"/>
              </a:cxn>
            </a:cxnLst>
            <a:rect l="0" t="0" r="r" b="b"/>
            <a:pathLst>
              <a:path w="21600" h="21600" extrusionOk="0">
                <a:moveTo>
                  <a:pt x="21600" y="11012"/>
                </a:moveTo>
                <a:cubicBezTo>
                  <a:pt x="21600" y="11435"/>
                  <a:pt x="21234" y="11859"/>
                  <a:pt x="20868" y="11859"/>
                </a:cubicBezTo>
                <a:cubicBezTo>
                  <a:pt x="7322" y="13553"/>
                  <a:pt x="7322" y="13553"/>
                  <a:pt x="7322" y="13553"/>
                </a:cubicBezTo>
                <a:cubicBezTo>
                  <a:pt x="7322" y="13976"/>
                  <a:pt x="7322" y="14400"/>
                  <a:pt x="7322" y="14824"/>
                </a:cubicBezTo>
                <a:cubicBezTo>
                  <a:pt x="7322" y="15247"/>
                  <a:pt x="7322" y="15247"/>
                  <a:pt x="6956" y="15671"/>
                </a:cubicBezTo>
                <a:cubicBezTo>
                  <a:pt x="19037" y="15671"/>
                  <a:pt x="19037" y="15671"/>
                  <a:pt x="19037" y="15671"/>
                </a:cubicBezTo>
                <a:cubicBezTo>
                  <a:pt x="19769" y="15671"/>
                  <a:pt x="20136" y="16094"/>
                  <a:pt x="20136" y="16518"/>
                </a:cubicBezTo>
                <a:cubicBezTo>
                  <a:pt x="20136" y="17365"/>
                  <a:pt x="19769" y="17788"/>
                  <a:pt x="19037" y="17788"/>
                </a:cubicBezTo>
                <a:cubicBezTo>
                  <a:pt x="5858" y="17788"/>
                  <a:pt x="5858" y="17788"/>
                  <a:pt x="5858" y="17788"/>
                </a:cubicBezTo>
                <a:cubicBezTo>
                  <a:pt x="5492" y="17788"/>
                  <a:pt x="4759" y="17365"/>
                  <a:pt x="4759" y="16518"/>
                </a:cubicBezTo>
                <a:cubicBezTo>
                  <a:pt x="4759" y="16094"/>
                  <a:pt x="5492" y="14824"/>
                  <a:pt x="5858" y="14400"/>
                </a:cubicBezTo>
                <a:cubicBezTo>
                  <a:pt x="3295" y="2118"/>
                  <a:pt x="3295" y="2118"/>
                  <a:pt x="3295" y="2118"/>
                </a:cubicBezTo>
                <a:cubicBezTo>
                  <a:pt x="732" y="2118"/>
                  <a:pt x="732" y="2118"/>
                  <a:pt x="732" y="2118"/>
                </a:cubicBezTo>
                <a:cubicBezTo>
                  <a:pt x="366" y="2118"/>
                  <a:pt x="0" y="1694"/>
                  <a:pt x="0" y="1271"/>
                </a:cubicBezTo>
                <a:cubicBezTo>
                  <a:pt x="0" y="847"/>
                  <a:pt x="366" y="0"/>
                  <a:pt x="732" y="0"/>
                </a:cubicBezTo>
                <a:cubicBezTo>
                  <a:pt x="4027" y="0"/>
                  <a:pt x="4027" y="0"/>
                  <a:pt x="4027" y="0"/>
                </a:cubicBezTo>
                <a:cubicBezTo>
                  <a:pt x="5125" y="0"/>
                  <a:pt x="5125" y="1271"/>
                  <a:pt x="5125" y="2118"/>
                </a:cubicBezTo>
                <a:cubicBezTo>
                  <a:pt x="20868" y="2118"/>
                  <a:pt x="20868" y="2118"/>
                  <a:pt x="20868" y="2118"/>
                </a:cubicBezTo>
                <a:cubicBezTo>
                  <a:pt x="21234" y="2118"/>
                  <a:pt x="21600" y="2541"/>
                  <a:pt x="21600" y="2965"/>
                </a:cubicBezTo>
                <a:lnTo>
                  <a:pt x="21600" y="11012"/>
                </a:lnTo>
                <a:close/>
                <a:moveTo>
                  <a:pt x="6590" y="21600"/>
                </a:moveTo>
                <a:cubicBezTo>
                  <a:pt x="5858" y="21600"/>
                  <a:pt x="4759" y="20753"/>
                  <a:pt x="4759" y="19482"/>
                </a:cubicBezTo>
                <a:cubicBezTo>
                  <a:pt x="4759" y="18635"/>
                  <a:pt x="5858" y="17788"/>
                  <a:pt x="6590" y="17788"/>
                </a:cubicBezTo>
                <a:cubicBezTo>
                  <a:pt x="7688" y="17788"/>
                  <a:pt x="8420" y="18635"/>
                  <a:pt x="8420" y="19482"/>
                </a:cubicBezTo>
                <a:cubicBezTo>
                  <a:pt x="8420" y="20753"/>
                  <a:pt x="7688" y="21600"/>
                  <a:pt x="6590" y="21600"/>
                </a:cubicBezTo>
                <a:close/>
                <a:moveTo>
                  <a:pt x="18305" y="21600"/>
                </a:moveTo>
                <a:cubicBezTo>
                  <a:pt x="17207" y="21600"/>
                  <a:pt x="16475" y="20753"/>
                  <a:pt x="16475" y="19482"/>
                </a:cubicBezTo>
                <a:cubicBezTo>
                  <a:pt x="16475" y="18635"/>
                  <a:pt x="17207" y="17788"/>
                  <a:pt x="18305" y="17788"/>
                </a:cubicBezTo>
                <a:cubicBezTo>
                  <a:pt x="19403" y="17788"/>
                  <a:pt x="20136" y="18635"/>
                  <a:pt x="20136" y="19482"/>
                </a:cubicBezTo>
                <a:cubicBezTo>
                  <a:pt x="20136" y="20753"/>
                  <a:pt x="19403" y="21600"/>
                  <a:pt x="18305" y="21600"/>
                </a:cubicBezTo>
                <a:close/>
              </a:path>
            </a:pathLst>
          </a:custGeom>
          <a:solidFill>
            <a:schemeClr val="bg2"/>
          </a:solidFill>
          <a:ln w="12700" cap="flat">
            <a:noFill/>
            <a:miter lim="400000"/>
          </a:ln>
          <a:effectLst/>
        </p:spPr>
        <p:txBody>
          <a:bodyPr wrap="square" lIns="91438" tIns="91438" rIns="91438" bIns="91438" numCol="1" anchor="t">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1435" algn="l" defTabSz="1828800" rtl="0" eaLnBrk="1" latinLnBrk="0" hangingPunct="1">
              <a:defRPr sz="3600" kern="1200">
                <a:solidFill>
                  <a:schemeClr val="tx1"/>
                </a:solidFill>
                <a:latin typeface="+mn-lt"/>
                <a:ea typeface="+mn-ea"/>
                <a:cs typeface="+mn-cs"/>
              </a:defRPr>
            </a:lvl8pPr>
            <a:lvl9pPr marL="7315835" algn="l" defTabSz="1828800"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panose="020F0502020204030204"/>
                <a:ea typeface="Calibri" panose="020F0502020204030204"/>
                <a:cs typeface="Calibri" panose="020F0502020204030204"/>
                <a:sym typeface="Calibri" panose="020F0502020204030204"/>
              </a:defRPr>
            </a:pPr>
            <a:endParaRPr sz="4800"/>
          </a:p>
        </p:txBody>
      </p:sp>
      <p:sp>
        <p:nvSpPr>
          <p:cNvPr id="14" name="Shape 5782"/>
          <p:cNvSpPr/>
          <p:nvPr userDrawn="1"/>
        </p:nvSpPr>
        <p:spPr>
          <a:xfrm>
            <a:off x="10374442" y="5777688"/>
            <a:ext cx="223941" cy="178504"/>
          </a:xfrm>
          <a:custGeom>
            <a:avLst/>
            <a:gdLst/>
            <a:ahLst/>
            <a:cxnLst>
              <a:cxn ang="0">
                <a:pos x="wd2" y="hd2"/>
              </a:cxn>
              <a:cxn ang="5400000">
                <a:pos x="wd2" y="hd2"/>
              </a:cxn>
              <a:cxn ang="10800000">
                <a:pos x="wd2" y="hd2"/>
              </a:cxn>
              <a:cxn ang="16200000">
                <a:pos x="wd2" y="hd2"/>
              </a:cxn>
            </a:cxnLst>
            <a:rect l="0" t="0" r="r" b="b"/>
            <a:pathLst>
              <a:path w="21600" h="21600" extrusionOk="0">
                <a:moveTo>
                  <a:pt x="19238" y="5082"/>
                </a:moveTo>
                <a:cubicBezTo>
                  <a:pt x="19238" y="5506"/>
                  <a:pt x="19238" y="5929"/>
                  <a:pt x="19238" y="5929"/>
                </a:cubicBezTo>
                <a:cubicBezTo>
                  <a:pt x="19238" y="13129"/>
                  <a:pt x="14850" y="21600"/>
                  <a:pt x="6750" y="21600"/>
                </a:cubicBezTo>
                <a:cubicBezTo>
                  <a:pt x="4387" y="21600"/>
                  <a:pt x="2025" y="20753"/>
                  <a:pt x="0" y="19059"/>
                </a:cubicBezTo>
                <a:cubicBezTo>
                  <a:pt x="337" y="19059"/>
                  <a:pt x="675" y="19059"/>
                  <a:pt x="1012" y="19059"/>
                </a:cubicBezTo>
                <a:cubicBezTo>
                  <a:pt x="3037" y="19059"/>
                  <a:pt x="5062" y="18212"/>
                  <a:pt x="6412" y="16941"/>
                </a:cubicBezTo>
                <a:cubicBezTo>
                  <a:pt x="4725" y="16941"/>
                  <a:pt x="3037" y="15247"/>
                  <a:pt x="2362" y="13129"/>
                </a:cubicBezTo>
                <a:cubicBezTo>
                  <a:pt x="2700" y="13129"/>
                  <a:pt x="3037" y="13129"/>
                  <a:pt x="3375" y="13129"/>
                </a:cubicBezTo>
                <a:cubicBezTo>
                  <a:pt x="3712" y="13129"/>
                  <a:pt x="4050" y="13129"/>
                  <a:pt x="4387" y="13129"/>
                </a:cubicBezTo>
                <a:cubicBezTo>
                  <a:pt x="2362" y="12282"/>
                  <a:pt x="1012" y="10165"/>
                  <a:pt x="1012" y="7624"/>
                </a:cubicBezTo>
                <a:cubicBezTo>
                  <a:pt x="1012" y="7624"/>
                  <a:pt x="1012" y="7624"/>
                  <a:pt x="1012" y="7624"/>
                </a:cubicBezTo>
                <a:cubicBezTo>
                  <a:pt x="1687" y="8047"/>
                  <a:pt x="2362" y="8047"/>
                  <a:pt x="3037" y="8047"/>
                </a:cubicBezTo>
                <a:cubicBezTo>
                  <a:pt x="1687" y="7200"/>
                  <a:pt x="1012" y="5506"/>
                  <a:pt x="1012" y="3812"/>
                </a:cubicBezTo>
                <a:cubicBezTo>
                  <a:pt x="1012" y="2541"/>
                  <a:pt x="1350" y="1694"/>
                  <a:pt x="1687" y="847"/>
                </a:cubicBezTo>
                <a:cubicBezTo>
                  <a:pt x="3712" y="4235"/>
                  <a:pt x="7087" y="6353"/>
                  <a:pt x="10462" y="6776"/>
                </a:cubicBezTo>
                <a:cubicBezTo>
                  <a:pt x="10462" y="6353"/>
                  <a:pt x="10462" y="5929"/>
                  <a:pt x="10462" y="5506"/>
                </a:cubicBezTo>
                <a:cubicBezTo>
                  <a:pt x="10462" y="2118"/>
                  <a:pt x="12488" y="0"/>
                  <a:pt x="14850" y="0"/>
                </a:cubicBezTo>
                <a:cubicBezTo>
                  <a:pt x="16200" y="0"/>
                  <a:pt x="17213" y="424"/>
                  <a:pt x="18225" y="1694"/>
                </a:cubicBezTo>
                <a:cubicBezTo>
                  <a:pt x="18900" y="1271"/>
                  <a:pt x="19913" y="847"/>
                  <a:pt x="20925" y="424"/>
                </a:cubicBezTo>
                <a:cubicBezTo>
                  <a:pt x="20588" y="1694"/>
                  <a:pt x="19913" y="2541"/>
                  <a:pt x="18900" y="3388"/>
                </a:cubicBezTo>
                <a:cubicBezTo>
                  <a:pt x="19913" y="2965"/>
                  <a:pt x="20588" y="2965"/>
                  <a:pt x="21600" y="2541"/>
                </a:cubicBezTo>
                <a:cubicBezTo>
                  <a:pt x="20925" y="3388"/>
                  <a:pt x="20250" y="4659"/>
                  <a:pt x="19238" y="5082"/>
                </a:cubicBezTo>
                <a:close/>
              </a:path>
            </a:pathLst>
          </a:custGeom>
          <a:solidFill>
            <a:schemeClr val="bg2"/>
          </a:solidFill>
          <a:ln w="12700" cap="flat">
            <a:noFill/>
            <a:miter lim="400000"/>
          </a:ln>
          <a:effectLst/>
        </p:spPr>
        <p:txBody>
          <a:bodyPr wrap="square" lIns="91438" tIns="91438" rIns="91438" bIns="91438" numCol="1" anchor="t">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1435" algn="l" defTabSz="1828800" rtl="0" eaLnBrk="1" latinLnBrk="0" hangingPunct="1">
              <a:defRPr sz="3600" kern="1200">
                <a:solidFill>
                  <a:schemeClr val="tx1"/>
                </a:solidFill>
                <a:latin typeface="+mn-lt"/>
                <a:ea typeface="+mn-ea"/>
                <a:cs typeface="+mn-cs"/>
              </a:defRPr>
            </a:lvl8pPr>
            <a:lvl9pPr marL="7315835" algn="l" defTabSz="1828800"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panose="020F0502020204030204"/>
                <a:ea typeface="Calibri" panose="020F0502020204030204"/>
                <a:cs typeface="Calibri" panose="020F0502020204030204"/>
                <a:sym typeface="Calibri" panose="020F0502020204030204"/>
              </a:defRPr>
            </a:pPr>
            <a:endParaRPr sz="4800"/>
          </a:p>
        </p:txBody>
      </p:sp>
      <p:sp>
        <p:nvSpPr>
          <p:cNvPr id="15" name="Oval 14"/>
          <p:cNvSpPr/>
          <p:nvPr userDrawn="1"/>
        </p:nvSpPr>
        <p:spPr>
          <a:xfrm>
            <a:off x="8745956" y="6362815"/>
            <a:ext cx="198477" cy="19847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hape 5255"/>
          <p:cNvSpPr/>
          <p:nvPr userDrawn="1"/>
        </p:nvSpPr>
        <p:spPr>
          <a:xfrm>
            <a:off x="8812715" y="6411683"/>
            <a:ext cx="64959" cy="100742"/>
          </a:xfrm>
          <a:custGeom>
            <a:avLst/>
            <a:gdLst/>
            <a:ahLst/>
            <a:cxnLst>
              <a:cxn ang="0">
                <a:pos x="wd2" y="hd2"/>
              </a:cxn>
              <a:cxn ang="5400000">
                <a:pos x="wd2" y="hd2"/>
              </a:cxn>
              <a:cxn ang="10800000">
                <a:pos x="wd2" y="hd2"/>
              </a:cxn>
              <a:cxn ang="16200000">
                <a:pos x="wd2" y="hd2"/>
              </a:cxn>
            </a:cxnLst>
            <a:rect l="0" t="0" r="r" b="b"/>
            <a:pathLst>
              <a:path w="21308" h="21414" extrusionOk="0">
                <a:moveTo>
                  <a:pt x="5692" y="21135"/>
                </a:moveTo>
                <a:cubicBezTo>
                  <a:pt x="5108" y="21507"/>
                  <a:pt x="3940" y="21507"/>
                  <a:pt x="3940" y="21135"/>
                </a:cubicBezTo>
                <a:cubicBezTo>
                  <a:pt x="438" y="18900"/>
                  <a:pt x="438" y="18900"/>
                  <a:pt x="438" y="18900"/>
                </a:cubicBezTo>
                <a:cubicBezTo>
                  <a:pt x="-146" y="18528"/>
                  <a:pt x="-146" y="18155"/>
                  <a:pt x="438" y="17783"/>
                </a:cubicBezTo>
                <a:cubicBezTo>
                  <a:pt x="11530" y="10707"/>
                  <a:pt x="11530" y="10707"/>
                  <a:pt x="11530" y="10707"/>
                </a:cubicBezTo>
                <a:cubicBezTo>
                  <a:pt x="438" y="3631"/>
                  <a:pt x="438" y="3631"/>
                  <a:pt x="438" y="3631"/>
                </a:cubicBezTo>
                <a:cubicBezTo>
                  <a:pt x="-146" y="3259"/>
                  <a:pt x="-146" y="2886"/>
                  <a:pt x="438" y="2514"/>
                </a:cubicBezTo>
                <a:cubicBezTo>
                  <a:pt x="3940" y="279"/>
                  <a:pt x="3940" y="279"/>
                  <a:pt x="3940" y="279"/>
                </a:cubicBezTo>
                <a:cubicBezTo>
                  <a:pt x="3940" y="-93"/>
                  <a:pt x="5108" y="-93"/>
                  <a:pt x="5692" y="279"/>
                </a:cubicBezTo>
                <a:cubicBezTo>
                  <a:pt x="20870" y="9962"/>
                  <a:pt x="20870" y="9962"/>
                  <a:pt x="20870" y="9962"/>
                </a:cubicBezTo>
                <a:cubicBezTo>
                  <a:pt x="21454" y="10335"/>
                  <a:pt x="21454" y="11079"/>
                  <a:pt x="20870" y="11452"/>
                </a:cubicBezTo>
                <a:lnTo>
                  <a:pt x="5692" y="21135"/>
                </a:lnTo>
                <a:close/>
              </a:path>
            </a:pathLst>
          </a:custGeom>
          <a:solidFill>
            <a:schemeClr val="bg1"/>
          </a:solidFill>
          <a:ln w="12700" cap="flat">
            <a:noFill/>
            <a:miter lim="400000"/>
          </a:ln>
          <a:effectLst/>
        </p:spPr>
        <p:txBody>
          <a:bodyPr wrap="square" lIns="91438" tIns="91438" rIns="91438" bIns="91438" numCol="1" anchor="t">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1435" algn="l" defTabSz="1828800" rtl="0" eaLnBrk="1" latinLnBrk="0" hangingPunct="1">
              <a:defRPr sz="3600" kern="1200">
                <a:solidFill>
                  <a:schemeClr val="tx1"/>
                </a:solidFill>
                <a:latin typeface="+mn-lt"/>
                <a:ea typeface="+mn-ea"/>
                <a:cs typeface="+mn-cs"/>
              </a:defRPr>
            </a:lvl8pPr>
            <a:lvl9pPr marL="7315835" algn="l" defTabSz="1828800"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panose="020F0502020204030204"/>
                <a:ea typeface="Calibri" panose="020F0502020204030204"/>
                <a:cs typeface="Calibri" panose="020F0502020204030204"/>
                <a:sym typeface="Calibri" panose="020F0502020204030204"/>
              </a:defRPr>
            </a:pPr>
            <a:endParaRPr sz="4800"/>
          </a:p>
        </p:txBody>
      </p:sp>
      <p:sp>
        <p:nvSpPr>
          <p:cNvPr id="17" name="Oval 16"/>
          <p:cNvSpPr/>
          <p:nvPr userDrawn="1"/>
        </p:nvSpPr>
        <p:spPr>
          <a:xfrm flipH="1">
            <a:off x="8459302" y="6361929"/>
            <a:ext cx="198477" cy="19847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hape 5255"/>
          <p:cNvSpPr/>
          <p:nvPr userDrawn="1"/>
        </p:nvSpPr>
        <p:spPr>
          <a:xfrm flipH="1">
            <a:off x="8526061" y="6410796"/>
            <a:ext cx="64959" cy="100742"/>
          </a:xfrm>
          <a:custGeom>
            <a:avLst/>
            <a:gdLst/>
            <a:ahLst/>
            <a:cxnLst>
              <a:cxn ang="0">
                <a:pos x="wd2" y="hd2"/>
              </a:cxn>
              <a:cxn ang="5400000">
                <a:pos x="wd2" y="hd2"/>
              </a:cxn>
              <a:cxn ang="10800000">
                <a:pos x="wd2" y="hd2"/>
              </a:cxn>
              <a:cxn ang="16200000">
                <a:pos x="wd2" y="hd2"/>
              </a:cxn>
            </a:cxnLst>
            <a:rect l="0" t="0" r="r" b="b"/>
            <a:pathLst>
              <a:path w="21308" h="21414" extrusionOk="0">
                <a:moveTo>
                  <a:pt x="5692" y="21135"/>
                </a:moveTo>
                <a:cubicBezTo>
                  <a:pt x="5108" y="21507"/>
                  <a:pt x="3940" y="21507"/>
                  <a:pt x="3940" y="21135"/>
                </a:cubicBezTo>
                <a:cubicBezTo>
                  <a:pt x="438" y="18900"/>
                  <a:pt x="438" y="18900"/>
                  <a:pt x="438" y="18900"/>
                </a:cubicBezTo>
                <a:cubicBezTo>
                  <a:pt x="-146" y="18528"/>
                  <a:pt x="-146" y="18155"/>
                  <a:pt x="438" y="17783"/>
                </a:cubicBezTo>
                <a:cubicBezTo>
                  <a:pt x="11530" y="10707"/>
                  <a:pt x="11530" y="10707"/>
                  <a:pt x="11530" y="10707"/>
                </a:cubicBezTo>
                <a:cubicBezTo>
                  <a:pt x="438" y="3631"/>
                  <a:pt x="438" y="3631"/>
                  <a:pt x="438" y="3631"/>
                </a:cubicBezTo>
                <a:cubicBezTo>
                  <a:pt x="-146" y="3259"/>
                  <a:pt x="-146" y="2886"/>
                  <a:pt x="438" y="2514"/>
                </a:cubicBezTo>
                <a:cubicBezTo>
                  <a:pt x="3940" y="279"/>
                  <a:pt x="3940" y="279"/>
                  <a:pt x="3940" y="279"/>
                </a:cubicBezTo>
                <a:cubicBezTo>
                  <a:pt x="3940" y="-93"/>
                  <a:pt x="5108" y="-93"/>
                  <a:pt x="5692" y="279"/>
                </a:cubicBezTo>
                <a:cubicBezTo>
                  <a:pt x="20870" y="9962"/>
                  <a:pt x="20870" y="9962"/>
                  <a:pt x="20870" y="9962"/>
                </a:cubicBezTo>
                <a:cubicBezTo>
                  <a:pt x="21454" y="10335"/>
                  <a:pt x="21454" y="11079"/>
                  <a:pt x="20870" y="11452"/>
                </a:cubicBezTo>
                <a:lnTo>
                  <a:pt x="5692" y="21135"/>
                </a:lnTo>
                <a:close/>
              </a:path>
            </a:pathLst>
          </a:custGeom>
          <a:solidFill>
            <a:schemeClr val="bg1"/>
          </a:solidFill>
          <a:ln w="12700" cap="flat">
            <a:noFill/>
            <a:miter lim="400000"/>
          </a:ln>
          <a:effectLst/>
        </p:spPr>
        <p:txBody>
          <a:bodyPr wrap="square" lIns="91438" tIns="91438" rIns="91438" bIns="91438" numCol="1" anchor="t">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1435" algn="l" defTabSz="1828800" rtl="0" eaLnBrk="1" latinLnBrk="0" hangingPunct="1">
              <a:defRPr sz="3600" kern="1200">
                <a:solidFill>
                  <a:schemeClr val="tx1"/>
                </a:solidFill>
                <a:latin typeface="+mn-lt"/>
                <a:ea typeface="+mn-ea"/>
                <a:cs typeface="+mn-cs"/>
              </a:defRPr>
            </a:lvl8pPr>
            <a:lvl9pPr marL="7315835" algn="l" defTabSz="1828800" rtl="0" eaLnBrk="1" latinLnBrk="0" hangingPunct="1">
              <a:defRPr sz="3600" kern="1200">
                <a:solidFill>
                  <a:schemeClr val="tx1"/>
                </a:solidFill>
                <a:latin typeface="+mn-lt"/>
                <a:ea typeface="+mn-ea"/>
                <a:cs typeface="+mn-cs"/>
              </a:defRPr>
            </a:lvl9pPr>
          </a:lstStyle>
          <a:p>
            <a:pPr defTabSz="914400">
              <a:defRPr sz="2400">
                <a:solidFill>
                  <a:srgbClr val="000000"/>
                </a:solidFill>
                <a:latin typeface="Calibri" panose="020F0502020204030204"/>
                <a:ea typeface="Calibri" panose="020F0502020204030204"/>
                <a:cs typeface="Calibri" panose="020F0502020204030204"/>
                <a:sym typeface="Calibri" panose="020F0502020204030204"/>
              </a:defRPr>
            </a:pPr>
            <a:endParaRPr sz="4800"/>
          </a:p>
        </p:txBody>
      </p:sp>
      <p:sp>
        <p:nvSpPr>
          <p:cNvPr id="19" name="TextBox 18"/>
          <p:cNvSpPr txBox="1"/>
          <p:nvPr userDrawn="1"/>
        </p:nvSpPr>
        <p:spPr>
          <a:xfrm>
            <a:off x="9227315" y="6352776"/>
            <a:ext cx="1457066" cy="246221"/>
          </a:xfrm>
          <a:prstGeom prst="rect">
            <a:avLst/>
          </a:prstGeom>
          <a:noFill/>
        </p:spPr>
        <p:txBody>
          <a:bodyPr wrap="none" lIns="0" tIns="0" rIns="0" bIns="0" rtlCol="0">
            <a:spAutoFit/>
          </a:bodyPr>
          <a:lstStyle/>
          <a:p>
            <a:r>
              <a:rPr lang="en-US" sz="1600" dirty="0">
                <a:solidFill>
                  <a:schemeClr val="bg1"/>
                </a:solidFill>
                <a:latin typeface="Lato" panose="020F0502020204030203" pitchFamily="34" charset="0"/>
              </a:rPr>
              <a:t>About Company</a:t>
            </a:r>
          </a:p>
        </p:txBody>
      </p:sp>
      <p:sp>
        <p:nvSpPr>
          <p:cNvPr id="20" name="TextBox 19"/>
          <p:cNvSpPr txBox="1"/>
          <p:nvPr/>
        </p:nvSpPr>
        <p:spPr>
          <a:xfrm>
            <a:off x="401170" y="2654300"/>
            <a:ext cx="1642094" cy="230832"/>
          </a:xfrm>
          <a:prstGeom prst="rect">
            <a:avLst/>
          </a:prstGeom>
          <a:noFill/>
        </p:spPr>
        <p:txBody>
          <a:bodyPr wrap="square" rtlCol="0">
            <a:spAutoFit/>
          </a:bodyPr>
          <a:lstStyle/>
          <a:p>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21" name="Rectangle 20"/>
          <p:cNvSpPr/>
          <p:nvPr/>
        </p:nvSpPr>
        <p:spPr>
          <a:xfrm>
            <a:off x="401170" y="2931299"/>
            <a:ext cx="1642094" cy="507831"/>
          </a:xfrm>
          <a:prstGeom prst="rect">
            <a:avLst/>
          </a:prstGeom>
        </p:spPr>
        <p:txBody>
          <a:bodyPr wrap="square">
            <a:spAutoFit/>
          </a:bodyPr>
          <a:lstStyle/>
          <a:p>
            <a:pP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2" name="Rectangle 21"/>
          <p:cNvSpPr/>
          <p:nvPr/>
        </p:nvSpPr>
        <p:spPr>
          <a:xfrm>
            <a:off x="2584783" y="3161839"/>
            <a:ext cx="2504810"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3" name="TextBox 22"/>
          <p:cNvSpPr txBox="1"/>
          <p:nvPr/>
        </p:nvSpPr>
        <p:spPr>
          <a:xfrm>
            <a:off x="2584784" y="2460950"/>
            <a:ext cx="3723192"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About Mockup</a:t>
            </a:r>
          </a:p>
        </p:txBody>
      </p:sp>
      <p:sp>
        <p:nvSpPr>
          <p:cNvPr id="24" name="Rectangle 23"/>
          <p:cNvSpPr/>
          <p:nvPr/>
        </p:nvSpPr>
        <p:spPr>
          <a:xfrm>
            <a:off x="2584783" y="4385949"/>
            <a:ext cx="2504810"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5" name="TextBox 24"/>
          <p:cNvSpPr txBox="1"/>
          <p:nvPr/>
        </p:nvSpPr>
        <p:spPr>
          <a:xfrm>
            <a:off x="2043264" y="380227"/>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pic>
        <p:nvPicPr>
          <p:cNvPr id="28" name="图片占位符 27"/>
          <p:cNvPicPr>
            <a:picLocks noGrp="1" noChangeAspect="1"/>
          </p:cNvPicPr>
          <p:nvPr>
            <p:ph type="pic" sz="quarter" idx="10"/>
          </p:nvPr>
        </p:nvPicPr>
        <p:blipFill>
          <a:blip r:embed="rId3"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1"/>
          </p:nvPr>
        </p:nvPicPr>
        <p:blipFill>
          <a:blip r:embed="rId2" cstate="screen"/>
          <a:srcRect/>
          <a:stretch>
            <a:fillRect/>
          </a:stretch>
        </p:blipFill>
        <p:spPr/>
      </p:pic>
      <p:sp>
        <p:nvSpPr>
          <p:cNvPr id="8" name="TextBox 7"/>
          <p:cNvSpPr txBox="1"/>
          <p:nvPr/>
        </p:nvSpPr>
        <p:spPr>
          <a:xfrm>
            <a:off x="7955069" y="1310459"/>
            <a:ext cx="1642094" cy="230832"/>
          </a:xfrm>
          <a:prstGeom prst="rect">
            <a:avLst/>
          </a:prstGeom>
          <a:noFill/>
        </p:spPr>
        <p:txBody>
          <a:bodyPr wrap="square" rtlCol="0">
            <a:spAutoFit/>
          </a:bodyPr>
          <a:lstStyle/>
          <a:p>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9" name="Rectangle 8"/>
          <p:cNvSpPr/>
          <p:nvPr/>
        </p:nvSpPr>
        <p:spPr>
          <a:xfrm>
            <a:off x="7955069" y="1587458"/>
            <a:ext cx="1642094" cy="507831"/>
          </a:xfrm>
          <a:prstGeom prst="rect">
            <a:avLst/>
          </a:prstGeom>
        </p:spPr>
        <p:txBody>
          <a:bodyPr wrap="square">
            <a:spAutoFit/>
          </a:bodyPr>
          <a:lstStyle/>
          <a:p>
            <a:pP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Rectangle 11"/>
          <p:cNvSpPr/>
          <p:nvPr/>
        </p:nvSpPr>
        <p:spPr>
          <a:xfrm>
            <a:off x="7955069" y="3147325"/>
            <a:ext cx="2504810"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p:cNvSpPr txBox="1"/>
          <p:nvPr/>
        </p:nvSpPr>
        <p:spPr>
          <a:xfrm>
            <a:off x="7955070" y="2446436"/>
            <a:ext cx="3723192"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About Mockup</a:t>
            </a:r>
          </a:p>
        </p:txBody>
      </p:sp>
      <p:sp>
        <p:nvSpPr>
          <p:cNvPr id="14" name="Rectangle 13"/>
          <p:cNvSpPr/>
          <p:nvPr/>
        </p:nvSpPr>
        <p:spPr>
          <a:xfrm>
            <a:off x="7955069" y="4371435"/>
            <a:ext cx="2504810"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6" name="图片占位符 15"/>
          <p:cNvPicPr>
            <a:picLocks noGrp="1" noChangeAspect="1"/>
          </p:cNvPicPr>
          <p:nvPr>
            <p:ph type="pic" sz="quarter" idx="10"/>
          </p:nvPr>
        </p:nvPicPr>
        <p:blipFill>
          <a:blip r:embed="rId3" cstate="screen"/>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占位符 8"/>
          <p:cNvPicPr>
            <a:picLocks noGrp="1" noChangeAspect="1"/>
          </p:cNvPicPr>
          <p:nvPr>
            <p:ph type="pic" sz="quarter" idx="12"/>
          </p:nvPr>
        </p:nvPicPr>
        <p:blipFill>
          <a:blip r:embed="rId2" cstate="screen"/>
          <a:srcRect/>
          <a:stretch>
            <a:fillRect/>
          </a:stretch>
        </p:blipFill>
        <p:spPr/>
      </p:pic>
      <p:sp>
        <p:nvSpPr>
          <p:cNvPr id="3" name="TextBox 2"/>
          <p:cNvSpPr txBox="1"/>
          <p:nvPr/>
        </p:nvSpPr>
        <p:spPr>
          <a:xfrm>
            <a:off x="8537884" y="1635612"/>
            <a:ext cx="1642094" cy="230832"/>
          </a:xfrm>
          <a:prstGeom prst="rect">
            <a:avLst/>
          </a:prstGeom>
          <a:noFill/>
        </p:spPr>
        <p:txBody>
          <a:bodyPr wrap="square" rtlCol="0">
            <a:spAutoFit/>
          </a:bodyPr>
          <a:lstStyle/>
          <a:p>
            <a:r>
              <a:rPr lang="en-US" sz="900" dirty="0" err="1">
                <a:latin typeface="Lato" panose="020F0502020204030203" pitchFamily="34" charset="0"/>
                <a:ea typeface="Lato Black" panose="020F0502020204030203" pitchFamily="34" charset="0"/>
                <a:cs typeface="Lato Black" panose="020F0502020204030203" pitchFamily="34" charset="0"/>
              </a:rPr>
              <a:t>Lorem</a:t>
            </a:r>
            <a:r>
              <a:rPr lang="en-US" sz="900" dirty="0">
                <a:latin typeface="Lato" panose="020F0502020204030203" pitchFamily="34" charset="0"/>
                <a:ea typeface="Lato Black" panose="020F0502020204030203" pitchFamily="34" charset="0"/>
                <a:cs typeface="Lato Black" panose="020F0502020204030203" pitchFamily="34" charset="0"/>
              </a:rPr>
              <a:t> </a:t>
            </a:r>
            <a:r>
              <a:rPr lang="en-US" sz="900" dirty="0" err="1">
                <a:latin typeface="Lato" panose="020F0502020204030203" pitchFamily="34" charset="0"/>
                <a:ea typeface="Lato Black" panose="020F0502020204030203" pitchFamily="34" charset="0"/>
                <a:cs typeface="Lato Black" panose="020F0502020204030203" pitchFamily="34" charset="0"/>
              </a:rPr>
              <a:t>ipsum</a:t>
            </a:r>
            <a:endParaRPr lang="en-US" sz="900" dirty="0">
              <a:latin typeface="Lato" panose="020F0502020204030203" pitchFamily="34" charset="0"/>
              <a:ea typeface="Lato Black" panose="020F0502020204030203" pitchFamily="34" charset="0"/>
              <a:cs typeface="Lato Black" panose="020F0502020204030203" pitchFamily="34" charset="0"/>
            </a:endParaRPr>
          </a:p>
        </p:txBody>
      </p:sp>
      <p:sp>
        <p:nvSpPr>
          <p:cNvPr id="4" name="Rectangle 3"/>
          <p:cNvSpPr/>
          <p:nvPr/>
        </p:nvSpPr>
        <p:spPr>
          <a:xfrm>
            <a:off x="8537884" y="1912611"/>
            <a:ext cx="1642094" cy="507831"/>
          </a:xfrm>
          <a:prstGeom prst="rect">
            <a:avLst/>
          </a:prstGeom>
        </p:spPr>
        <p:txBody>
          <a:bodyPr wrap="square">
            <a:spAutoFit/>
          </a:bodyPr>
          <a:lstStyle/>
          <a:p>
            <a:pPr>
              <a:lnSpc>
                <a:spcPct val="150000"/>
              </a:lnSpc>
            </a:pPr>
            <a:r>
              <a:rPr lang="id-ID" sz="9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a:t>
            </a:r>
            <a:endParaRPr lang="id-ID" sz="9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5" name="Rectangle 4"/>
          <p:cNvSpPr/>
          <p:nvPr/>
        </p:nvSpPr>
        <p:spPr>
          <a:xfrm>
            <a:off x="2124206" y="1635612"/>
            <a:ext cx="2504810"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TextBox 5"/>
          <p:cNvSpPr txBox="1"/>
          <p:nvPr/>
        </p:nvSpPr>
        <p:spPr>
          <a:xfrm>
            <a:off x="2124207" y="934723"/>
            <a:ext cx="3723192"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About Mockup</a:t>
            </a:r>
          </a:p>
        </p:txBody>
      </p:sp>
      <p:sp>
        <p:nvSpPr>
          <p:cNvPr id="7" name="Rectangle 6"/>
          <p:cNvSpPr/>
          <p:nvPr/>
        </p:nvSpPr>
        <p:spPr>
          <a:xfrm>
            <a:off x="5279362" y="1626095"/>
            <a:ext cx="2504810"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9812" y="3505891"/>
            <a:ext cx="2504810" cy="600164"/>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TextBox 2"/>
          <p:cNvSpPr txBox="1"/>
          <p:nvPr/>
        </p:nvSpPr>
        <p:spPr>
          <a:xfrm>
            <a:off x="839812" y="2321393"/>
            <a:ext cx="3165518" cy="1077218"/>
          </a:xfrm>
          <a:prstGeom prst="rect">
            <a:avLst/>
          </a:prstGeom>
          <a:noFill/>
        </p:spPr>
        <p:txBody>
          <a:bodyPr wrap="square" rtlCol="0">
            <a:spAutoFit/>
          </a:bodyPr>
          <a:lstStyle/>
          <a:p>
            <a:r>
              <a:rPr lang="en-US" sz="3200" dirty="0">
                <a:latin typeface="Bodoni Bd BT" panose="02070803080706020303" pitchFamily="18" charset="0"/>
                <a:ea typeface="Lato Black" panose="020F0502020204030203" pitchFamily="34" charset="0"/>
                <a:cs typeface="Lato Black" panose="020F0502020204030203" pitchFamily="34" charset="0"/>
              </a:rPr>
              <a:t>Thanks For Watching</a:t>
            </a:r>
          </a:p>
        </p:txBody>
      </p:sp>
      <p:sp>
        <p:nvSpPr>
          <p:cNvPr id="4" name="Rectangle 3"/>
          <p:cNvSpPr/>
          <p:nvPr/>
        </p:nvSpPr>
        <p:spPr>
          <a:xfrm>
            <a:off x="6272011" y="1323702"/>
            <a:ext cx="5919989" cy="4149819"/>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图片占位符 12"/>
          <p:cNvPicPr>
            <a:picLocks noGrp="1" noChangeAspect="1"/>
          </p:cNvPicPr>
          <p:nvPr>
            <p:ph type="pic" sz="quarter" idx="10"/>
          </p:nvPr>
        </p:nvPicPr>
        <p:blipFill rotWithShape="1">
          <a:blip r:embed="rId2" cstate="screen"/>
          <a:srcRect/>
          <a:stretch>
            <a:fillRect/>
          </a:stretch>
        </p:blipFill>
        <p:spPr>
          <a:xfrm>
            <a:off x="4726546" y="1853147"/>
            <a:ext cx="3090930" cy="3090929"/>
          </a:xfrm>
        </p:spPr>
      </p:pic>
      <p:sp>
        <p:nvSpPr>
          <p:cNvPr id="7" name="Shape 3906"/>
          <p:cNvSpPr/>
          <p:nvPr/>
        </p:nvSpPr>
        <p:spPr>
          <a:xfrm>
            <a:off x="949324" y="444359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39" y="7246"/>
                  <a:pt x="15108" y="7411"/>
                  <a:pt x="14650" y="7500"/>
                </a:cubicBezTo>
                <a:cubicBezTo>
                  <a:pt x="14282" y="7114"/>
                  <a:pt x="13759" y="6874"/>
                  <a:pt x="13180"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2"/>
                  <a:pt x="7483" y="11638"/>
                </a:cubicBezTo>
                <a:cubicBezTo>
                  <a:pt x="7739" y="12426"/>
                  <a:pt x="8483" y="12999"/>
                  <a:pt x="9364" y="13015"/>
                </a:cubicBezTo>
                <a:cubicBezTo>
                  <a:pt x="8674" y="13547"/>
                  <a:pt x="7806" y="13863"/>
                  <a:pt x="6862" y="13863"/>
                </a:cubicBezTo>
                <a:cubicBezTo>
                  <a:pt x="6699" y="13863"/>
                  <a:pt x="6539" y="13855"/>
                  <a:pt x="6382" y="13837"/>
                </a:cubicBezTo>
                <a:cubicBezTo>
                  <a:pt x="7274" y="14398"/>
                  <a:pt x="8332" y="14727"/>
                  <a:pt x="9470" y="14727"/>
                </a:cubicBezTo>
                <a:cubicBezTo>
                  <a:pt x="13174" y="14727"/>
                  <a:pt x="15200" y="11706"/>
                  <a:pt x="15200" y="9086"/>
                </a:cubicBezTo>
                <a:cubicBezTo>
                  <a:pt x="15200" y="9000"/>
                  <a:pt x="15199" y="8914"/>
                  <a:pt x="15195" y="8830"/>
                </a:cubicBezTo>
                <a:cubicBezTo>
                  <a:pt x="15588" y="8550"/>
                  <a:pt x="15930" y="8201"/>
                  <a:pt x="16200" y="7804"/>
                </a:cubicBezTo>
                <a:cubicBezTo>
                  <a:pt x="15839" y="7961"/>
                  <a:pt x="15451" y="8067"/>
                  <a:pt x="15044" y="8115"/>
                </a:cubicBezTo>
                <a:cubicBezTo>
                  <a:pt x="15459" y="7870"/>
                  <a:pt x="15778" y="7482"/>
                  <a:pt x="15929" y="70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 name="Shape 3907"/>
          <p:cNvSpPr/>
          <p:nvPr/>
        </p:nvSpPr>
        <p:spPr>
          <a:xfrm>
            <a:off x="1482024" y="444359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9" y="6381"/>
                  <a:pt x="9815" y="7120"/>
                  <a:pt x="9815" y="8363"/>
                </a:cubicBezTo>
                <a:lnTo>
                  <a:pt x="9815" y="9322"/>
                </a:lnTo>
                <a:lnTo>
                  <a:pt x="8837" y="9322"/>
                </a:lnTo>
                <a:lnTo>
                  <a:pt x="8837" y="10800"/>
                </a:lnTo>
                <a:lnTo>
                  <a:pt x="9815" y="10800"/>
                </a:lnTo>
                <a:lnTo>
                  <a:pt x="9815"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 name="Shape 3908"/>
          <p:cNvSpPr/>
          <p:nvPr/>
        </p:nvSpPr>
        <p:spPr>
          <a:xfrm>
            <a:off x="2014723" y="444359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4" y="14943"/>
                </a:cubicBezTo>
                <a:cubicBezTo>
                  <a:pt x="13563" y="14943"/>
                  <a:pt x="13412" y="14266"/>
                  <a:pt x="13412" y="14266"/>
                </a:cubicBezTo>
                <a:lnTo>
                  <a:pt x="13412" y="12380"/>
                </a:lnTo>
                <a:cubicBezTo>
                  <a:pt x="13412" y="12380"/>
                  <a:pt x="13412" y="11558"/>
                  <a:pt x="14374" y="11558"/>
                </a:cubicBezTo>
                <a:cubicBezTo>
                  <a:pt x="15338" y="11558"/>
                  <a:pt x="15287" y="12380"/>
                  <a:pt x="15287" y="12380"/>
                </a:cubicBezTo>
                <a:moveTo>
                  <a:pt x="12905" y="14169"/>
                </a:moveTo>
                <a:cubicBezTo>
                  <a:pt x="12905" y="14169"/>
                  <a:pt x="12905" y="14943"/>
                  <a:pt x="12347" y="14943"/>
                </a:cubicBezTo>
                <a:cubicBezTo>
                  <a:pt x="12005" y="14943"/>
                  <a:pt x="11797" y="14762"/>
                  <a:pt x="11687" y="14622"/>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5" y="11897"/>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6" y="14943"/>
                  <a:pt x="8696" y="14556"/>
                  <a:pt x="8696" y="14556"/>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3" y="11074"/>
                </a:lnTo>
                <a:lnTo>
                  <a:pt x="7833"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3" y="9431"/>
                  <a:pt x="7073"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4"/>
                  <a:pt x="7073" y="16104"/>
                </a:cubicBezTo>
                <a:cubicBezTo>
                  <a:pt x="7073" y="16104"/>
                  <a:pt x="8905" y="16200"/>
                  <a:pt x="10800" y="16200"/>
                </a:cubicBezTo>
                <a:cubicBezTo>
                  <a:pt x="12630"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1"/>
                  <a:pt x="14527" y="9431"/>
                </a:cubicBezTo>
                <a:moveTo>
                  <a:pt x="11991" y="12090"/>
                </a:moveTo>
                <a:cubicBezTo>
                  <a:pt x="11859" y="12090"/>
                  <a:pt x="11757" y="12167"/>
                  <a:pt x="11687" y="12243"/>
                </a:cubicBezTo>
                <a:lnTo>
                  <a:pt x="11687" y="14277"/>
                </a:lnTo>
                <a:cubicBezTo>
                  <a:pt x="11751" y="14345"/>
                  <a:pt x="11847" y="14411"/>
                  <a:pt x="11991" y="14411"/>
                </a:cubicBezTo>
                <a:cubicBezTo>
                  <a:pt x="12296" y="14411"/>
                  <a:pt x="12296" y="14072"/>
                  <a:pt x="12296" y="14072"/>
                </a:cubicBezTo>
                <a:lnTo>
                  <a:pt x="12296" y="12429"/>
                </a:lnTo>
                <a:cubicBezTo>
                  <a:pt x="12296" y="12429"/>
                  <a:pt x="12245" y="12090"/>
                  <a:pt x="11991" y="12090"/>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3" y="4970"/>
                </a:lnTo>
                <a:lnTo>
                  <a:pt x="7124" y="4970"/>
                </a:lnTo>
                <a:lnTo>
                  <a:pt x="7986" y="7188"/>
                </a:lnTo>
                <a:cubicBezTo>
                  <a:pt x="7986" y="7188"/>
                  <a:pt x="7986" y="8751"/>
                  <a:pt x="7986" y="8751"/>
                </a:cubicBezTo>
                <a:close/>
                <a:moveTo>
                  <a:pt x="10166" y="6634"/>
                </a:moveTo>
                <a:cubicBezTo>
                  <a:pt x="10166" y="6467"/>
                  <a:pt x="10302" y="6332"/>
                  <a:pt x="10470" y="6332"/>
                </a:cubicBezTo>
                <a:cubicBezTo>
                  <a:pt x="10638" y="6332"/>
                  <a:pt x="10774" y="6467"/>
                  <a:pt x="10774" y="6634"/>
                </a:cubicBezTo>
                <a:lnTo>
                  <a:pt x="10774" y="8045"/>
                </a:lnTo>
                <a:cubicBezTo>
                  <a:pt x="10774" y="8212"/>
                  <a:pt x="10638"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7"/>
                  <a:pt x="10572" y="5877"/>
                </a:cubicBezTo>
                <a:lnTo>
                  <a:pt x="10369" y="5877"/>
                </a:lnTo>
                <a:cubicBezTo>
                  <a:pt x="9921" y="5877"/>
                  <a:pt x="9558" y="6239"/>
                  <a:pt x="9558" y="6685"/>
                </a:cubicBezTo>
                <a:lnTo>
                  <a:pt x="9558" y="7995"/>
                </a:lnTo>
                <a:cubicBezTo>
                  <a:pt x="9558" y="8440"/>
                  <a:pt x="9921" y="8802"/>
                  <a:pt x="10369" y="8802"/>
                </a:cubicBezTo>
                <a:moveTo>
                  <a:pt x="12397" y="8802"/>
                </a:moveTo>
                <a:cubicBezTo>
                  <a:pt x="12803" y="8802"/>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49" y="8348"/>
                  <a:pt x="12549" y="8197"/>
                  <a:pt x="12549" y="8197"/>
                </a:cubicBezTo>
                <a:lnTo>
                  <a:pt x="12549" y="5877"/>
                </a:lnTo>
                <a:lnTo>
                  <a:pt x="11941" y="5877"/>
                </a:lnTo>
                <a:lnTo>
                  <a:pt x="11941" y="8398"/>
                </a:lnTo>
                <a:cubicBezTo>
                  <a:pt x="11941" y="8398"/>
                  <a:pt x="11991" y="8802"/>
                  <a:pt x="12397" y="880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 name="Shape 3909"/>
          <p:cNvSpPr/>
          <p:nvPr/>
        </p:nvSpPr>
        <p:spPr>
          <a:xfrm>
            <a:off x="2547423" y="444359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4"/>
                  <a:pt x="8519" y="11330"/>
                </a:cubicBezTo>
                <a:cubicBezTo>
                  <a:pt x="8490" y="11170"/>
                  <a:pt x="8318" y="11068"/>
                  <a:pt x="8246" y="10939"/>
                </a:cubicBezTo>
                <a:cubicBezTo>
                  <a:pt x="8099" y="10676"/>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29"/>
                  <a:pt x="13183" y="10624"/>
                  <a:pt x="13115" y="10829"/>
                </a:cubicBezTo>
                <a:cubicBezTo>
                  <a:pt x="12865" y="11589"/>
                  <a:pt x="12498" y="12293"/>
                  <a:pt x="11669" y="12488"/>
                </a:cubicBezTo>
                <a:cubicBezTo>
                  <a:pt x="11121" y="12618"/>
                  <a:pt x="10711" y="12284"/>
                  <a:pt x="10576" y="11941"/>
                </a:cubicBezTo>
                <a:cubicBezTo>
                  <a:pt x="10538" y="11846"/>
                  <a:pt x="10474" y="11676"/>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8" y="10569"/>
                  <a:pt x="9347" y="10879"/>
                  <a:pt x="9322" y="10986"/>
                </a:cubicBezTo>
                <a:cubicBezTo>
                  <a:pt x="9213" y="11462"/>
                  <a:pt x="9089" y="11974"/>
                  <a:pt x="8952" y="12441"/>
                </a:cubicBezTo>
                <a:cubicBezTo>
                  <a:pt x="8812" y="12929"/>
                  <a:pt x="8736" y="13427"/>
                  <a:pt x="8600" y="13898"/>
                </a:cubicBezTo>
                <a:cubicBezTo>
                  <a:pt x="8536" y="14115"/>
                  <a:pt x="8539" y="14346"/>
                  <a:pt x="8487" y="14571"/>
                </a:cubicBezTo>
                <a:lnTo>
                  <a:pt x="8487" y="14900"/>
                </a:lnTo>
                <a:cubicBezTo>
                  <a:pt x="8439" y="15109"/>
                  <a:pt x="8475" y="15478"/>
                  <a:pt x="8519" y="15683"/>
                </a:cubicBezTo>
                <a:cubicBezTo>
                  <a:pt x="8548"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6"/>
                </a:cubicBezTo>
                <a:cubicBezTo>
                  <a:pt x="10833" y="13367"/>
                  <a:pt x="11441" y="13601"/>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 name="TextBox 10"/>
          <p:cNvSpPr txBox="1"/>
          <p:nvPr/>
        </p:nvSpPr>
        <p:spPr>
          <a:xfrm>
            <a:off x="8041451" y="3899095"/>
            <a:ext cx="4099033" cy="707886"/>
          </a:xfrm>
          <a:prstGeom prst="rect">
            <a:avLst/>
          </a:prstGeom>
          <a:noFill/>
        </p:spPr>
        <p:txBody>
          <a:bodyPr wrap="square" rtlCol="0">
            <a:spAutoFit/>
          </a:bodyPr>
          <a:lstStyle/>
          <a:p>
            <a:pPr algn="ctr"/>
            <a:r>
              <a:rPr lang="en-US" sz="4000" dirty="0" err="1">
                <a:solidFill>
                  <a:schemeClr val="bg1"/>
                </a:solidFill>
                <a:latin typeface="微软雅黑" panose="020B0503020204020204" charset="-122"/>
                <a:ea typeface="Lato Black" panose="020F0502020204030203" pitchFamily="34" charset="0"/>
                <a:cs typeface="Lato Black" panose="020F0502020204030203" pitchFamily="34" charset="0"/>
              </a:rPr>
              <a:t>Ralika</a:t>
            </a:r>
            <a:endParaRPr lang="en-US" sz="4000" dirty="0">
              <a:solidFill>
                <a:schemeClr val="bg1"/>
              </a:solidFill>
              <a:latin typeface="微软雅黑" panose="020B0503020204020204" charset="-122"/>
              <a:ea typeface="Lato Black" panose="020F0502020204030203" pitchFamily="34" charset="0"/>
              <a:cs typeface="Lato Black" panose="020F0502020204030203" pitchFamily="34" charset="0"/>
            </a:endParaRPr>
          </a:p>
        </p:txBody>
      </p:sp>
      <p:sp>
        <p:nvSpPr>
          <p:cNvPr id="12" name="TextBox 11"/>
          <p:cNvSpPr txBox="1"/>
          <p:nvPr/>
        </p:nvSpPr>
        <p:spPr>
          <a:xfrm>
            <a:off x="8116494" y="4667077"/>
            <a:ext cx="3948946" cy="276999"/>
          </a:xfrm>
          <a:prstGeom prst="rect">
            <a:avLst/>
          </a:prstGeom>
          <a:noFill/>
        </p:spPr>
        <p:txBody>
          <a:bodyPr wrap="square" rtlCol="0">
            <a:spAutoFit/>
          </a:bodyPr>
          <a:lstStyle/>
          <a:p>
            <a:pPr algn="ctr"/>
            <a:r>
              <a:rPr lang="en-US" sz="1200" spc="300" dirty="0">
                <a:solidFill>
                  <a:schemeClr val="bg1"/>
                </a:solidFill>
                <a:latin typeface="Lato" panose="020F0502020204030203" pitchFamily="34" charset="0"/>
                <a:ea typeface="Lato Black" panose="020F0502020204030203" pitchFamily="34" charset="0"/>
                <a:cs typeface="Lato Black" panose="020F0502020204030203" pitchFamily="34" charset="0"/>
              </a:rPr>
              <a:t>PRESENTATION TEMPLATE</a:t>
            </a:r>
          </a:p>
        </p:txBody>
      </p:sp>
      <p:pic>
        <p:nvPicPr>
          <p:cNvPr id="5" name="图片 4"/>
          <p:cNvPicPr>
            <a:picLocks noChangeAspect="1"/>
          </p:cNvPicPr>
          <p:nvPr/>
        </p:nvPicPr>
        <p:blipFill>
          <a:blip r:embed="rId3"/>
          <a:stretch>
            <a:fillRect/>
          </a:stretch>
        </p:blipFill>
        <p:spPr>
          <a:xfrm>
            <a:off x="3714750" y="1709420"/>
            <a:ext cx="4762500" cy="3438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3598"/>
          <p:cNvSpPr/>
          <p:nvPr/>
        </p:nvSpPr>
        <p:spPr>
          <a:xfrm>
            <a:off x="830976"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29" name="Shape 3599"/>
          <p:cNvSpPr/>
          <p:nvPr/>
        </p:nvSpPr>
        <p:spPr>
          <a:xfrm>
            <a:off x="1366628"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Shape 3600"/>
          <p:cNvSpPr/>
          <p:nvPr/>
        </p:nvSpPr>
        <p:spPr>
          <a:xfrm>
            <a:off x="1902281"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1" name="Shape 3601"/>
          <p:cNvSpPr/>
          <p:nvPr/>
        </p:nvSpPr>
        <p:spPr>
          <a:xfrm>
            <a:off x="2476194" y="208548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2" name="Shape 3602"/>
          <p:cNvSpPr/>
          <p:nvPr/>
        </p:nvSpPr>
        <p:spPr>
          <a:xfrm>
            <a:off x="3011846" y="208548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3" name="Shape 3603"/>
          <p:cNvSpPr/>
          <p:nvPr/>
        </p:nvSpPr>
        <p:spPr>
          <a:xfrm>
            <a:off x="3534745" y="2085487"/>
            <a:ext cx="229565" cy="280590"/>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4" name="Shape 3604"/>
          <p:cNvSpPr/>
          <p:nvPr/>
        </p:nvSpPr>
        <p:spPr>
          <a:xfrm>
            <a:off x="4070397" y="208548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5" name="Shape 3605"/>
          <p:cNvSpPr/>
          <p:nvPr/>
        </p:nvSpPr>
        <p:spPr>
          <a:xfrm>
            <a:off x="4606049" y="208548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606"/>
          <p:cNvSpPr/>
          <p:nvPr/>
        </p:nvSpPr>
        <p:spPr>
          <a:xfrm>
            <a:off x="5141701" y="208548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7" name="Shape 3607"/>
          <p:cNvSpPr/>
          <p:nvPr/>
        </p:nvSpPr>
        <p:spPr>
          <a:xfrm>
            <a:off x="5677354" y="2085487"/>
            <a:ext cx="229565" cy="280590"/>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Shape 3608"/>
          <p:cNvSpPr/>
          <p:nvPr/>
        </p:nvSpPr>
        <p:spPr>
          <a:xfrm>
            <a:off x="856483" y="2621139"/>
            <a:ext cx="229565" cy="280590"/>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9" name="Shape 3609"/>
          <p:cNvSpPr/>
          <p:nvPr/>
        </p:nvSpPr>
        <p:spPr>
          <a:xfrm>
            <a:off x="1366628"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0" name="Shape 3610"/>
          <p:cNvSpPr/>
          <p:nvPr/>
        </p:nvSpPr>
        <p:spPr>
          <a:xfrm>
            <a:off x="1927788" y="262113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1" name="Shape 3611"/>
          <p:cNvSpPr/>
          <p:nvPr/>
        </p:nvSpPr>
        <p:spPr>
          <a:xfrm>
            <a:off x="2463440" y="262113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2" name="Shape 3612"/>
          <p:cNvSpPr/>
          <p:nvPr/>
        </p:nvSpPr>
        <p:spPr>
          <a:xfrm>
            <a:off x="2973585" y="266577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3" name="Shape 3613"/>
          <p:cNvSpPr/>
          <p:nvPr/>
        </p:nvSpPr>
        <p:spPr>
          <a:xfrm>
            <a:off x="3509237"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4" name="Shape 3614"/>
          <p:cNvSpPr/>
          <p:nvPr/>
        </p:nvSpPr>
        <p:spPr>
          <a:xfrm>
            <a:off x="4070397" y="2646647"/>
            <a:ext cx="229565" cy="229565"/>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5" name="Shape 3615"/>
          <p:cNvSpPr/>
          <p:nvPr/>
        </p:nvSpPr>
        <p:spPr>
          <a:xfrm>
            <a:off x="4580542"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6" name="Shape 3616"/>
          <p:cNvSpPr/>
          <p:nvPr/>
        </p:nvSpPr>
        <p:spPr>
          <a:xfrm>
            <a:off x="5116194"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7" name="Shape 3617"/>
          <p:cNvSpPr/>
          <p:nvPr/>
        </p:nvSpPr>
        <p:spPr>
          <a:xfrm>
            <a:off x="5651846"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8" name="Shape 3618"/>
          <p:cNvSpPr/>
          <p:nvPr/>
        </p:nvSpPr>
        <p:spPr>
          <a:xfrm>
            <a:off x="830976" y="315679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9" name="Shape 3619"/>
          <p:cNvSpPr/>
          <p:nvPr/>
        </p:nvSpPr>
        <p:spPr>
          <a:xfrm>
            <a:off x="1366628" y="3182299"/>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0" name="Shape 3620"/>
          <p:cNvSpPr/>
          <p:nvPr/>
        </p:nvSpPr>
        <p:spPr>
          <a:xfrm>
            <a:off x="1902281" y="315679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1" name="Shape 3621"/>
          <p:cNvSpPr/>
          <p:nvPr/>
        </p:nvSpPr>
        <p:spPr>
          <a:xfrm>
            <a:off x="2437933" y="3265197"/>
            <a:ext cx="280580" cy="63768"/>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2" name="Shape 3622"/>
          <p:cNvSpPr/>
          <p:nvPr/>
        </p:nvSpPr>
        <p:spPr>
          <a:xfrm>
            <a:off x="2973585" y="315679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3" name="Shape 3623"/>
          <p:cNvSpPr/>
          <p:nvPr/>
        </p:nvSpPr>
        <p:spPr>
          <a:xfrm>
            <a:off x="3509237" y="315679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4" name="Shape 3624"/>
          <p:cNvSpPr/>
          <p:nvPr/>
        </p:nvSpPr>
        <p:spPr>
          <a:xfrm>
            <a:off x="4044890" y="315679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5" name="Shape 3625"/>
          <p:cNvSpPr/>
          <p:nvPr/>
        </p:nvSpPr>
        <p:spPr>
          <a:xfrm>
            <a:off x="4580542" y="316954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6" name="Shape 3626"/>
          <p:cNvSpPr/>
          <p:nvPr/>
        </p:nvSpPr>
        <p:spPr>
          <a:xfrm>
            <a:off x="5116194" y="316954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7" name="Shape 3627"/>
          <p:cNvSpPr/>
          <p:nvPr/>
        </p:nvSpPr>
        <p:spPr>
          <a:xfrm>
            <a:off x="5651846" y="316954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8" name="Shape 3628"/>
          <p:cNvSpPr/>
          <p:nvPr/>
        </p:nvSpPr>
        <p:spPr>
          <a:xfrm>
            <a:off x="830976"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9" name="Shape 3629"/>
          <p:cNvSpPr/>
          <p:nvPr/>
        </p:nvSpPr>
        <p:spPr>
          <a:xfrm>
            <a:off x="1366628"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0" name="Shape 3630"/>
          <p:cNvSpPr/>
          <p:nvPr/>
        </p:nvSpPr>
        <p:spPr>
          <a:xfrm>
            <a:off x="1902281"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1" name="Shape 3631"/>
          <p:cNvSpPr/>
          <p:nvPr/>
        </p:nvSpPr>
        <p:spPr>
          <a:xfrm>
            <a:off x="2437933"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2" name="Shape 3632"/>
          <p:cNvSpPr/>
          <p:nvPr/>
        </p:nvSpPr>
        <p:spPr>
          <a:xfrm>
            <a:off x="2973585" y="371795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3" name="Shape 3633"/>
          <p:cNvSpPr/>
          <p:nvPr/>
        </p:nvSpPr>
        <p:spPr>
          <a:xfrm>
            <a:off x="3509237"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4" name="Shape 3634"/>
          <p:cNvSpPr/>
          <p:nvPr/>
        </p:nvSpPr>
        <p:spPr>
          <a:xfrm>
            <a:off x="4044890" y="371795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5" name="Shape 3635"/>
          <p:cNvSpPr/>
          <p:nvPr/>
        </p:nvSpPr>
        <p:spPr>
          <a:xfrm>
            <a:off x="4580542"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6" name="Shape 3636"/>
          <p:cNvSpPr/>
          <p:nvPr/>
        </p:nvSpPr>
        <p:spPr>
          <a:xfrm>
            <a:off x="5116194"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7" name="Shape 3637"/>
          <p:cNvSpPr/>
          <p:nvPr/>
        </p:nvSpPr>
        <p:spPr>
          <a:xfrm>
            <a:off x="5651846"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8" name="Shape 3638"/>
          <p:cNvSpPr/>
          <p:nvPr/>
        </p:nvSpPr>
        <p:spPr>
          <a:xfrm>
            <a:off x="830976" y="4253604"/>
            <a:ext cx="280580" cy="229572"/>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9" name="Shape 3639"/>
          <p:cNvSpPr/>
          <p:nvPr/>
        </p:nvSpPr>
        <p:spPr>
          <a:xfrm>
            <a:off x="1366628" y="4253604"/>
            <a:ext cx="280580" cy="229575"/>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0" name="Shape 3640"/>
          <p:cNvSpPr/>
          <p:nvPr/>
        </p:nvSpPr>
        <p:spPr>
          <a:xfrm>
            <a:off x="1902281" y="4228096"/>
            <a:ext cx="280580" cy="28059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1" name="Shape 3641"/>
          <p:cNvSpPr/>
          <p:nvPr/>
        </p:nvSpPr>
        <p:spPr>
          <a:xfrm>
            <a:off x="2437933" y="4228096"/>
            <a:ext cx="280580" cy="280590"/>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2" name="Shape 3642"/>
          <p:cNvSpPr/>
          <p:nvPr/>
        </p:nvSpPr>
        <p:spPr>
          <a:xfrm>
            <a:off x="2973585" y="4228096"/>
            <a:ext cx="280580" cy="280586"/>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4"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6"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3" name="Shape 3643"/>
          <p:cNvSpPr/>
          <p:nvPr/>
        </p:nvSpPr>
        <p:spPr>
          <a:xfrm>
            <a:off x="3509237" y="4234473"/>
            <a:ext cx="280580" cy="27420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4" name="Shape 3644"/>
          <p:cNvSpPr/>
          <p:nvPr/>
        </p:nvSpPr>
        <p:spPr>
          <a:xfrm>
            <a:off x="4044890" y="422809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5" name="Shape 3645"/>
          <p:cNvSpPr/>
          <p:nvPr/>
        </p:nvSpPr>
        <p:spPr>
          <a:xfrm>
            <a:off x="4580542" y="422809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6" name="Shape 3646"/>
          <p:cNvSpPr/>
          <p:nvPr/>
        </p:nvSpPr>
        <p:spPr>
          <a:xfrm>
            <a:off x="5116194" y="422809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7" name="Shape 3647"/>
          <p:cNvSpPr/>
          <p:nvPr/>
        </p:nvSpPr>
        <p:spPr>
          <a:xfrm>
            <a:off x="5664600" y="4228096"/>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8" name="Shape 3648"/>
          <p:cNvSpPr/>
          <p:nvPr/>
        </p:nvSpPr>
        <p:spPr>
          <a:xfrm>
            <a:off x="6206631"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9" name="Shape 3649"/>
          <p:cNvSpPr/>
          <p:nvPr/>
        </p:nvSpPr>
        <p:spPr>
          <a:xfrm>
            <a:off x="6742283"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0" name="Shape 3650"/>
          <p:cNvSpPr/>
          <p:nvPr/>
        </p:nvSpPr>
        <p:spPr>
          <a:xfrm>
            <a:off x="7290689" y="2085487"/>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2"/>
                  <a:pt x="20980" y="15"/>
                </a:cubicBezTo>
                <a:lnTo>
                  <a:pt x="20978" y="6"/>
                </a:lnTo>
                <a:lnTo>
                  <a:pt x="6938" y="1969"/>
                </a:lnTo>
                <a:lnTo>
                  <a:pt x="6940" y="1979"/>
                </a:lnTo>
                <a:cubicBezTo>
                  <a:pt x="6681" y="2015"/>
                  <a:pt x="6480" y="2210"/>
                  <a:pt x="6480" y="2455"/>
                </a:cubicBezTo>
                <a:lnTo>
                  <a:pt x="6480" y="17193"/>
                </a:lnTo>
                <a:cubicBezTo>
                  <a:pt x="6028" y="16883"/>
                  <a:pt x="5471" y="16692"/>
                  <a:pt x="4860" y="16692"/>
                </a:cubicBezTo>
                <a:lnTo>
                  <a:pt x="2700" y="16692"/>
                </a:lnTo>
                <a:cubicBezTo>
                  <a:pt x="1209" y="16692"/>
                  <a:pt x="0" y="17791"/>
                  <a:pt x="0" y="19146"/>
                </a:cubicBezTo>
                <a:cubicBezTo>
                  <a:pt x="0" y="20501"/>
                  <a:pt x="1209" y="21600"/>
                  <a:pt x="2700" y="21600"/>
                </a:cubicBezTo>
                <a:lnTo>
                  <a:pt x="4860" y="21600"/>
                </a:lnTo>
                <a:cubicBezTo>
                  <a:pt x="6352" y="21600"/>
                  <a:pt x="7560" y="20501"/>
                  <a:pt x="7560" y="19146"/>
                </a:cubicBezTo>
                <a:lnTo>
                  <a:pt x="7560" y="7786"/>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1"/>
                  <a:pt x="21358" y="0"/>
                  <a:pt x="2106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1" name="Shape 3651"/>
          <p:cNvSpPr/>
          <p:nvPr/>
        </p:nvSpPr>
        <p:spPr>
          <a:xfrm>
            <a:off x="7864602" y="2085487"/>
            <a:ext cx="178551" cy="280580"/>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7"/>
                </a:lnTo>
                <a:cubicBezTo>
                  <a:pt x="20057" y="1877"/>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9"/>
                  <a:pt x="9954" y="10"/>
                </a:cubicBezTo>
                <a:lnTo>
                  <a:pt x="9911" y="6"/>
                </a:lnTo>
                <a:lnTo>
                  <a:pt x="9914" y="15"/>
                </a:lnTo>
                <a:cubicBezTo>
                  <a:pt x="9545" y="52"/>
                  <a:pt x="9257" y="246"/>
                  <a:pt x="9257" y="491"/>
                </a:cubicBezTo>
                <a:lnTo>
                  <a:pt x="9257" y="17193"/>
                </a:lnTo>
                <a:cubicBezTo>
                  <a:pt x="8612" y="16883"/>
                  <a:pt x="7815" y="16692"/>
                  <a:pt x="6943" y="16692"/>
                </a:cubicBezTo>
                <a:lnTo>
                  <a:pt x="3857" y="16692"/>
                </a:lnTo>
                <a:cubicBezTo>
                  <a:pt x="1727" y="16692"/>
                  <a:pt x="0" y="17791"/>
                  <a:pt x="0" y="19146"/>
                </a:cubicBezTo>
                <a:cubicBezTo>
                  <a:pt x="0" y="20501"/>
                  <a:pt x="1727" y="21600"/>
                  <a:pt x="3857" y="21600"/>
                </a:cubicBezTo>
                <a:lnTo>
                  <a:pt x="6943" y="21600"/>
                </a:lnTo>
                <a:cubicBezTo>
                  <a:pt x="9074" y="21600"/>
                  <a:pt x="10800" y="20501"/>
                  <a:pt x="10800" y="19146"/>
                </a:cubicBezTo>
                <a:lnTo>
                  <a:pt x="10800" y="5946"/>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2" name="Shape 3652"/>
          <p:cNvSpPr/>
          <p:nvPr/>
        </p:nvSpPr>
        <p:spPr>
          <a:xfrm>
            <a:off x="8349240"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4"/>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3" name="Shape 3653"/>
          <p:cNvSpPr/>
          <p:nvPr/>
        </p:nvSpPr>
        <p:spPr>
          <a:xfrm>
            <a:off x="8884892"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1"/>
                </a:lnTo>
                <a:lnTo>
                  <a:pt x="6037" y="13241"/>
                </a:lnTo>
                <a:lnTo>
                  <a:pt x="6275" y="12603"/>
                </a:lnTo>
                <a:lnTo>
                  <a:pt x="7364" y="9683"/>
                </a:lnTo>
                <a:lnTo>
                  <a:pt x="8452" y="12603"/>
                </a:lnTo>
                <a:lnTo>
                  <a:pt x="8690" y="13241"/>
                </a:lnTo>
                <a:lnTo>
                  <a:pt x="11820" y="13241"/>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9"/>
                </a:moveTo>
                <a:lnTo>
                  <a:pt x="16200" y="6883"/>
                </a:lnTo>
                <a:lnTo>
                  <a:pt x="15619" y="7309"/>
                </a:lnTo>
                <a:lnTo>
                  <a:pt x="14426" y="8184"/>
                </a:lnTo>
                <a:lnTo>
                  <a:pt x="14922" y="6693"/>
                </a:lnTo>
                <a:lnTo>
                  <a:pt x="15143" y="6031"/>
                </a:lnTo>
                <a:lnTo>
                  <a:pt x="14590" y="5605"/>
                </a:lnTo>
                <a:lnTo>
                  <a:pt x="13682" y="4905"/>
                </a:lnTo>
                <a:lnTo>
                  <a:pt x="15408" y="4905"/>
                </a:lnTo>
                <a:lnTo>
                  <a:pt x="15647" y="4268"/>
                </a:lnTo>
                <a:lnTo>
                  <a:pt x="16200" y="2793"/>
                </a:lnTo>
                <a:lnTo>
                  <a:pt x="16754" y="4268"/>
                </a:lnTo>
                <a:lnTo>
                  <a:pt x="16992" y="4905"/>
                </a:lnTo>
                <a:lnTo>
                  <a:pt x="18718" y="4905"/>
                </a:lnTo>
                <a:lnTo>
                  <a:pt x="17810" y="5605"/>
                </a:lnTo>
                <a:lnTo>
                  <a:pt x="17257" y="6031"/>
                </a:lnTo>
                <a:lnTo>
                  <a:pt x="17478" y="6693"/>
                </a:lnTo>
                <a:lnTo>
                  <a:pt x="17975" y="8184"/>
                </a:lnTo>
                <a:cubicBezTo>
                  <a:pt x="17975" y="8184"/>
                  <a:pt x="16781" y="7309"/>
                  <a:pt x="16781" y="7309"/>
                </a:cubicBezTo>
                <a:close/>
                <a:moveTo>
                  <a:pt x="21600" y="3922"/>
                </a:moveTo>
                <a:lnTo>
                  <a:pt x="17673" y="3922"/>
                </a:lnTo>
                <a:lnTo>
                  <a:pt x="16200" y="0"/>
                </a:lnTo>
                <a:lnTo>
                  <a:pt x="14727" y="3922"/>
                </a:lnTo>
                <a:lnTo>
                  <a:pt x="10800" y="3922"/>
                </a:lnTo>
                <a:lnTo>
                  <a:pt x="13991" y="6383"/>
                </a:lnTo>
                <a:lnTo>
                  <a:pt x="12518" y="10800"/>
                </a:lnTo>
                <a:lnTo>
                  <a:pt x="16200" y="8100"/>
                </a:lnTo>
                <a:lnTo>
                  <a:pt x="19882" y="10800"/>
                </a:lnTo>
                <a:lnTo>
                  <a:pt x="18409" y="6383"/>
                </a:lnTo>
                <a:cubicBezTo>
                  <a:pt x="18409" y="6383"/>
                  <a:pt x="21600" y="3922"/>
                  <a:pt x="21600" y="392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4" name="Shape 3654"/>
          <p:cNvSpPr/>
          <p:nvPr/>
        </p:nvSpPr>
        <p:spPr>
          <a:xfrm>
            <a:off x="9420545"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5"/>
                </a:lnTo>
                <a:lnTo>
                  <a:pt x="11135" y="12801"/>
                </a:lnTo>
                <a:lnTo>
                  <a:pt x="10555" y="12375"/>
                </a:lnTo>
                <a:lnTo>
                  <a:pt x="9974" y="12801"/>
                </a:lnTo>
                <a:lnTo>
                  <a:pt x="8277" y="14045"/>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5" name="Shape 3655"/>
          <p:cNvSpPr/>
          <p:nvPr/>
        </p:nvSpPr>
        <p:spPr>
          <a:xfrm>
            <a:off x="9956197"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0"/>
                  <a:pt x="9056" y="5400"/>
                  <a:pt x="9327" y="5400"/>
                </a:cubicBezTo>
                <a:lnTo>
                  <a:pt x="18164" y="5400"/>
                </a:lnTo>
                <a:cubicBezTo>
                  <a:pt x="18435" y="5400"/>
                  <a:pt x="18655" y="5180"/>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1"/>
                  <a:pt x="9056" y="11291"/>
                  <a:pt x="9327" y="11291"/>
                </a:cubicBezTo>
                <a:lnTo>
                  <a:pt x="18164" y="11291"/>
                </a:lnTo>
                <a:cubicBezTo>
                  <a:pt x="18435" y="11291"/>
                  <a:pt x="18655" y="11071"/>
                  <a:pt x="18655" y="10800"/>
                </a:cubicBezTo>
                <a:cubicBezTo>
                  <a:pt x="18655" y="10529"/>
                  <a:pt x="18435" y="10310"/>
                  <a:pt x="18164" y="10310"/>
                </a:cubicBezTo>
                <a:moveTo>
                  <a:pt x="5445" y="16156"/>
                </a:moveTo>
                <a:lnTo>
                  <a:pt x="4909" y="14728"/>
                </a:lnTo>
                <a:lnTo>
                  <a:pt x="4374" y="16156"/>
                </a:lnTo>
                <a:lnTo>
                  <a:pt x="2945" y="16156"/>
                </a:lnTo>
                <a:lnTo>
                  <a:pt x="4106" y="17049"/>
                </a:lnTo>
                <a:lnTo>
                  <a:pt x="3571" y="18655"/>
                </a:lnTo>
                <a:lnTo>
                  <a:pt x="4909" y="17673"/>
                </a:lnTo>
                <a:lnTo>
                  <a:pt x="6248" y="18655"/>
                </a:lnTo>
                <a:lnTo>
                  <a:pt x="5713" y="17049"/>
                </a:lnTo>
                <a:lnTo>
                  <a:pt x="6873" y="16156"/>
                </a:lnTo>
                <a:cubicBezTo>
                  <a:pt x="6873" y="16156"/>
                  <a:pt x="5445" y="16156"/>
                  <a:pt x="5445" y="16156"/>
                </a:cubicBezTo>
                <a:close/>
                <a:moveTo>
                  <a:pt x="4909" y="8836"/>
                </a:moveTo>
                <a:lnTo>
                  <a:pt x="4374" y="10265"/>
                </a:lnTo>
                <a:lnTo>
                  <a:pt x="2945" y="10265"/>
                </a:lnTo>
                <a:lnTo>
                  <a:pt x="4106" y="11158"/>
                </a:lnTo>
                <a:lnTo>
                  <a:pt x="3571" y="12764"/>
                </a:lnTo>
                <a:lnTo>
                  <a:pt x="4909" y="11782"/>
                </a:lnTo>
                <a:lnTo>
                  <a:pt x="6248" y="12764"/>
                </a:lnTo>
                <a:lnTo>
                  <a:pt x="5713" y="11158"/>
                </a:lnTo>
                <a:lnTo>
                  <a:pt x="6873" y="10265"/>
                </a:lnTo>
                <a:lnTo>
                  <a:pt x="5445" y="10265"/>
                </a:lnTo>
                <a:cubicBezTo>
                  <a:pt x="5445" y="10265"/>
                  <a:pt x="4909" y="8836"/>
                  <a:pt x="4909" y="8836"/>
                </a:cubicBezTo>
                <a:close/>
                <a:moveTo>
                  <a:pt x="4909" y="2945"/>
                </a:moveTo>
                <a:lnTo>
                  <a:pt x="4374" y="4374"/>
                </a:lnTo>
                <a:lnTo>
                  <a:pt x="2945" y="4374"/>
                </a:lnTo>
                <a:lnTo>
                  <a:pt x="4106" y="5267"/>
                </a:lnTo>
                <a:lnTo>
                  <a:pt x="3571" y="6873"/>
                </a:lnTo>
                <a:lnTo>
                  <a:pt x="4909" y="5891"/>
                </a:lnTo>
                <a:lnTo>
                  <a:pt x="6248" y="6873"/>
                </a:lnTo>
                <a:lnTo>
                  <a:pt x="5713" y="5267"/>
                </a:lnTo>
                <a:lnTo>
                  <a:pt x="6873" y="4374"/>
                </a:lnTo>
                <a:lnTo>
                  <a:pt x="5445" y="4374"/>
                </a:lnTo>
                <a:cubicBezTo>
                  <a:pt x="5445" y="4374"/>
                  <a:pt x="4909" y="2945"/>
                  <a:pt x="4909" y="2945"/>
                </a:cubicBezTo>
                <a:close/>
                <a:moveTo>
                  <a:pt x="18164" y="16200"/>
                </a:moveTo>
                <a:lnTo>
                  <a:pt x="9327" y="16200"/>
                </a:lnTo>
                <a:cubicBezTo>
                  <a:pt x="9056" y="16200"/>
                  <a:pt x="8836" y="16421"/>
                  <a:pt x="8836" y="16692"/>
                </a:cubicBezTo>
                <a:cubicBezTo>
                  <a:pt x="8836" y="16962"/>
                  <a:pt x="9056" y="17183"/>
                  <a:pt x="9327" y="17183"/>
                </a:cubicBezTo>
                <a:lnTo>
                  <a:pt x="18164" y="17183"/>
                </a:lnTo>
                <a:cubicBezTo>
                  <a:pt x="18435" y="17183"/>
                  <a:pt x="18655" y="16962"/>
                  <a:pt x="18655" y="16692"/>
                </a:cubicBezTo>
                <a:cubicBezTo>
                  <a:pt x="18655" y="16421"/>
                  <a:pt x="18435" y="16200"/>
                  <a:pt x="18164" y="16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6" name="Shape 3656"/>
          <p:cNvSpPr/>
          <p:nvPr/>
        </p:nvSpPr>
        <p:spPr>
          <a:xfrm>
            <a:off x="10491849"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89"/>
                </a:cubicBezTo>
                <a:lnTo>
                  <a:pt x="10944" y="16835"/>
                </a:lnTo>
                <a:cubicBezTo>
                  <a:pt x="10855" y="16924"/>
                  <a:pt x="10800" y="17047"/>
                  <a:pt x="10800" y="17183"/>
                </a:cubicBezTo>
                <a:cubicBezTo>
                  <a:pt x="10800" y="17453"/>
                  <a:pt x="11020" y="17673"/>
                  <a:pt x="11291" y="17673"/>
                </a:cubicBezTo>
                <a:moveTo>
                  <a:pt x="8980" y="14871"/>
                </a:moveTo>
                <a:cubicBezTo>
                  <a:pt x="8891" y="14960"/>
                  <a:pt x="8836" y="15083"/>
                  <a:pt x="8836" y="15218"/>
                </a:cubicBezTo>
                <a:cubicBezTo>
                  <a:pt x="8836" y="15490"/>
                  <a:pt x="9056" y="15709"/>
                  <a:pt x="9327" y="15709"/>
                </a:cubicBezTo>
                <a:cubicBezTo>
                  <a:pt x="9463" y="15709"/>
                  <a:pt x="9586" y="15654"/>
                  <a:pt x="9674" y="15565"/>
                </a:cubicBezTo>
                <a:lnTo>
                  <a:pt x="10656" y="14583"/>
                </a:lnTo>
                <a:cubicBezTo>
                  <a:pt x="10745" y="14495"/>
                  <a:pt x="10800" y="14372"/>
                  <a:pt x="10800" y="14236"/>
                </a:cubicBezTo>
                <a:cubicBezTo>
                  <a:pt x="10800" y="13966"/>
                  <a:pt x="10580" y="13745"/>
                  <a:pt x="10309" y="13745"/>
                </a:cubicBezTo>
                <a:cubicBezTo>
                  <a:pt x="10174" y="13745"/>
                  <a:pt x="10051" y="13801"/>
                  <a:pt x="9962" y="13889"/>
                </a:cubicBezTo>
                <a:cubicBezTo>
                  <a:pt x="9962" y="13889"/>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5"/>
                  <a:pt x="11155" y="21600"/>
                  <a:pt x="11291" y="21600"/>
                </a:cubicBezTo>
                <a:cubicBezTo>
                  <a:pt x="11427" y="21600"/>
                  <a:pt x="11549" y="21545"/>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8"/>
                  <a:pt x="11291" y="12765"/>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7" name="Shape 3657"/>
          <p:cNvSpPr/>
          <p:nvPr/>
        </p:nvSpPr>
        <p:spPr>
          <a:xfrm>
            <a:off x="11027501" y="208548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7"/>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89"/>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5"/>
                  <a:pt x="10174" y="21600"/>
                  <a:pt x="10309" y="21600"/>
                </a:cubicBezTo>
                <a:cubicBezTo>
                  <a:pt x="10445" y="21600"/>
                  <a:pt x="10567" y="21545"/>
                  <a:pt x="10656" y="21456"/>
                </a:cubicBezTo>
                <a:lnTo>
                  <a:pt x="18511" y="13602"/>
                </a:lnTo>
                <a:cubicBezTo>
                  <a:pt x="18600" y="13513"/>
                  <a:pt x="18655" y="13390"/>
                  <a:pt x="18655" y="13255"/>
                </a:cubicBezTo>
                <a:cubicBezTo>
                  <a:pt x="18655" y="13119"/>
                  <a:pt x="18599" y="12997"/>
                  <a:pt x="18511" y="12907"/>
                </a:cubicBezTo>
                <a:cubicBezTo>
                  <a:pt x="18511" y="12907"/>
                  <a:pt x="8693" y="3089"/>
                  <a:pt x="8693" y="3089"/>
                </a:cubicBezTo>
                <a:close/>
                <a:moveTo>
                  <a:pt x="7855" y="15218"/>
                </a:moveTo>
                <a:cubicBezTo>
                  <a:pt x="7855" y="15490"/>
                  <a:pt x="8074" y="15709"/>
                  <a:pt x="8345" y="15709"/>
                </a:cubicBezTo>
                <a:cubicBezTo>
                  <a:pt x="8481" y="15709"/>
                  <a:pt x="8604" y="15654"/>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0"/>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7"/>
                  <a:pt x="19145" y="11782"/>
                </a:cubicBezTo>
                <a:cubicBezTo>
                  <a:pt x="19145" y="12053"/>
                  <a:pt x="19366" y="12274"/>
                  <a:pt x="19636" y="12274"/>
                </a:cubicBezTo>
                <a:cubicBezTo>
                  <a:pt x="19772" y="12274"/>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4"/>
                </a:cubicBezTo>
                <a:cubicBezTo>
                  <a:pt x="11782" y="12002"/>
                  <a:pt x="11562" y="11782"/>
                  <a:pt x="11291" y="11782"/>
                </a:cubicBezTo>
                <a:cubicBezTo>
                  <a:pt x="11156" y="11782"/>
                  <a:pt x="11033" y="11837"/>
                  <a:pt x="10944" y="11926"/>
                </a:cubicBezTo>
                <a:lnTo>
                  <a:pt x="9962" y="12907"/>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8" name="Shape 3658"/>
          <p:cNvSpPr/>
          <p:nvPr/>
        </p:nvSpPr>
        <p:spPr>
          <a:xfrm>
            <a:off x="6232138" y="262113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8"/>
                  <a:pt x="4800" y="15218"/>
                </a:cubicBezTo>
                <a:cubicBezTo>
                  <a:pt x="4800" y="15490"/>
                  <a:pt x="5069" y="15709"/>
                  <a:pt x="5400" y="15709"/>
                </a:cubicBezTo>
                <a:lnTo>
                  <a:pt x="9000" y="15709"/>
                </a:lnTo>
                <a:cubicBezTo>
                  <a:pt x="9331" y="15709"/>
                  <a:pt x="9600" y="15490"/>
                  <a:pt x="9600" y="15218"/>
                </a:cubicBezTo>
                <a:cubicBezTo>
                  <a:pt x="9600" y="14948"/>
                  <a:pt x="9331" y="14727"/>
                  <a:pt x="9000" y="14727"/>
                </a:cubicBezTo>
                <a:moveTo>
                  <a:pt x="20400" y="2579"/>
                </a:moveTo>
                <a:cubicBezTo>
                  <a:pt x="18840" y="3758"/>
                  <a:pt x="15638" y="4615"/>
                  <a:pt x="12466" y="4845"/>
                </a:cubicBezTo>
                <a:cubicBezTo>
                  <a:pt x="12197" y="4307"/>
                  <a:pt x="11554" y="3927"/>
                  <a:pt x="10800" y="3927"/>
                </a:cubicBezTo>
                <a:cubicBezTo>
                  <a:pt x="10046" y="3927"/>
                  <a:pt x="9403" y="4307"/>
                  <a:pt x="9135" y="4845"/>
                </a:cubicBezTo>
                <a:cubicBezTo>
                  <a:pt x="5962" y="4615"/>
                  <a:pt x="2760" y="3758"/>
                  <a:pt x="1200" y="2579"/>
                </a:cubicBezTo>
                <a:lnTo>
                  <a:pt x="1200" y="1965"/>
                </a:lnTo>
                <a:cubicBezTo>
                  <a:pt x="1200" y="1422"/>
                  <a:pt x="1738" y="982"/>
                  <a:pt x="2400" y="982"/>
                </a:cubicBezTo>
                <a:lnTo>
                  <a:pt x="19200" y="982"/>
                </a:lnTo>
                <a:cubicBezTo>
                  <a:pt x="19862" y="982"/>
                  <a:pt x="20400" y="1422"/>
                  <a:pt x="20400" y="1965"/>
                </a:cubicBezTo>
                <a:cubicBezTo>
                  <a:pt x="20400" y="1965"/>
                  <a:pt x="20400" y="2579"/>
                  <a:pt x="20400" y="2579"/>
                </a:cubicBezTo>
                <a:close/>
                <a:moveTo>
                  <a:pt x="10200" y="5400"/>
                </a:moveTo>
                <a:cubicBezTo>
                  <a:pt x="10200" y="5130"/>
                  <a:pt x="10469" y="4909"/>
                  <a:pt x="10800" y="4909"/>
                </a:cubicBezTo>
                <a:cubicBezTo>
                  <a:pt x="11131" y="4909"/>
                  <a:pt x="11400" y="5130"/>
                  <a:pt x="11400" y="5400"/>
                </a:cubicBezTo>
                <a:cubicBezTo>
                  <a:pt x="11400" y="5671"/>
                  <a:pt x="11131" y="5891"/>
                  <a:pt x="10800" y="5891"/>
                </a:cubicBezTo>
                <a:cubicBezTo>
                  <a:pt x="10469" y="5891"/>
                  <a:pt x="10200" y="5671"/>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5"/>
                  <a:pt x="6118" y="5618"/>
                  <a:pt x="9086" y="5827"/>
                </a:cubicBezTo>
                <a:cubicBezTo>
                  <a:pt x="9311" y="6431"/>
                  <a:pt x="9988" y="6873"/>
                  <a:pt x="10800" y="6873"/>
                </a:cubicBezTo>
                <a:cubicBezTo>
                  <a:pt x="11611" y="6873"/>
                  <a:pt x="12289" y="6431"/>
                  <a:pt x="12514" y="5827"/>
                </a:cubicBezTo>
                <a:cubicBezTo>
                  <a:pt x="15482" y="5618"/>
                  <a:pt x="18593" y="4895"/>
                  <a:pt x="20400" y="3859"/>
                </a:cubicBezTo>
                <a:cubicBezTo>
                  <a:pt x="20400" y="3859"/>
                  <a:pt x="20400" y="19636"/>
                  <a:pt x="20400" y="19636"/>
                </a:cubicBezTo>
                <a:close/>
                <a:moveTo>
                  <a:pt x="19200" y="0"/>
                </a:moveTo>
                <a:lnTo>
                  <a:pt x="2400" y="0"/>
                </a:lnTo>
                <a:cubicBezTo>
                  <a:pt x="1075" y="0"/>
                  <a:pt x="0" y="879"/>
                  <a:pt x="0" y="1965"/>
                </a:cubicBezTo>
                <a:lnTo>
                  <a:pt x="0" y="19636"/>
                </a:lnTo>
                <a:cubicBezTo>
                  <a:pt x="0" y="20722"/>
                  <a:pt x="1075" y="21600"/>
                  <a:pt x="2400" y="21600"/>
                </a:cubicBezTo>
                <a:lnTo>
                  <a:pt x="19200" y="21600"/>
                </a:lnTo>
                <a:cubicBezTo>
                  <a:pt x="20525" y="21600"/>
                  <a:pt x="21600" y="20722"/>
                  <a:pt x="21600" y="19636"/>
                </a:cubicBezTo>
                <a:lnTo>
                  <a:pt x="21600" y="1965"/>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9" name="Shape 3659"/>
          <p:cNvSpPr/>
          <p:nvPr/>
        </p:nvSpPr>
        <p:spPr>
          <a:xfrm>
            <a:off x="6767791" y="262113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5600" y="6077"/>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7"/>
                </a:cubicBezTo>
                <a:lnTo>
                  <a:pt x="1200" y="5891"/>
                </a:lnTo>
                <a:cubicBezTo>
                  <a:pt x="1200" y="5349"/>
                  <a:pt x="1738" y="4909"/>
                  <a:pt x="2400" y="4909"/>
                </a:cubicBezTo>
                <a:lnTo>
                  <a:pt x="14400" y="4909"/>
                </a:lnTo>
                <a:cubicBezTo>
                  <a:pt x="15062" y="4909"/>
                  <a:pt x="15600" y="5349"/>
                  <a:pt x="15600" y="5891"/>
                </a:cubicBezTo>
                <a:cubicBezTo>
                  <a:pt x="15600" y="5891"/>
                  <a:pt x="15600" y="6077"/>
                  <a:pt x="15600" y="6077"/>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9"/>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9"/>
                </a:cubicBezTo>
                <a:cubicBezTo>
                  <a:pt x="15600" y="7319"/>
                  <a:pt x="15600" y="19636"/>
                  <a:pt x="15600" y="19636"/>
                </a:cubicBezTo>
                <a:close/>
                <a:moveTo>
                  <a:pt x="14400" y="3927"/>
                </a:moveTo>
                <a:lnTo>
                  <a:pt x="2400" y="3927"/>
                </a:lnTo>
                <a:cubicBezTo>
                  <a:pt x="1075" y="3927"/>
                  <a:pt x="0" y="4806"/>
                  <a:pt x="0" y="5891"/>
                </a:cubicBezTo>
                <a:lnTo>
                  <a:pt x="0" y="19636"/>
                </a:lnTo>
                <a:cubicBezTo>
                  <a:pt x="0" y="20722"/>
                  <a:pt x="1075" y="21600"/>
                  <a:pt x="2400" y="21600"/>
                </a:cubicBezTo>
                <a:lnTo>
                  <a:pt x="14400" y="21600"/>
                </a:lnTo>
                <a:cubicBezTo>
                  <a:pt x="15725" y="21600"/>
                  <a:pt x="16800" y="20722"/>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30"/>
                  <a:pt x="3600" y="16201"/>
                </a:cubicBezTo>
                <a:cubicBezTo>
                  <a:pt x="3600" y="16471"/>
                  <a:pt x="3869" y="16691"/>
                  <a:pt x="4200" y="16691"/>
                </a:cubicBezTo>
                <a:lnTo>
                  <a:pt x="6600" y="16691"/>
                </a:lnTo>
                <a:cubicBezTo>
                  <a:pt x="6931" y="16691"/>
                  <a:pt x="7200" y="16471"/>
                  <a:pt x="7200" y="16201"/>
                </a:cubicBezTo>
                <a:cubicBezTo>
                  <a:pt x="7200" y="15930"/>
                  <a:pt x="6931" y="15709"/>
                  <a:pt x="6600" y="15709"/>
                </a:cubicBezTo>
                <a:moveTo>
                  <a:pt x="19200" y="0"/>
                </a:moveTo>
                <a:lnTo>
                  <a:pt x="7200" y="0"/>
                </a:lnTo>
                <a:cubicBezTo>
                  <a:pt x="5875" y="0"/>
                  <a:pt x="4800" y="879"/>
                  <a:pt x="4800" y="1965"/>
                </a:cubicBezTo>
                <a:lnTo>
                  <a:pt x="4800" y="2455"/>
                </a:lnTo>
                <a:cubicBezTo>
                  <a:pt x="4800" y="2726"/>
                  <a:pt x="5069" y="2945"/>
                  <a:pt x="5400" y="2945"/>
                </a:cubicBezTo>
                <a:cubicBezTo>
                  <a:pt x="5731" y="2945"/>
                  <a:pt x="6000" y="2726"/>
                  <a:pt x="6000" y="2455"/>
                </a:cubicBezTo>
                <a:lnTo>
                  <a:pt x="6000" y="1965"/>
                </a:lnTo>
                <a:cubicBezTo>
                  <a:pt x="6000" y="1422"/>
                  <a:pt x="6538" y="982"/>
                  <a:pt x="7200" y="982"/>
                </a:cubicBezTo>
                <a:lnTo>
                  <a:pt x="19200" y="982"/>
                </a:lnTo>
                <a:cubicBezTo>
                  <a:pt x="19862" y="982"/>
                  <a:pt x="20400" y="1422"/>
                  <a:pt x="20400" y="1965"/>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5"/>
                </a:lnTo>
                <a:cubicBezTo>
                  <a:pt x="21600" y="879"/>
                  <a:pt x="20525" y="0"/>
                  <a:pt x="192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0" name="Shape 3660"/>
          <p:cNvSpPr/>
          <p:nvPr/>
        </p:nvSpPr>
        <p:spPr>
          <a:xfrm>
            <a:off x="7277936"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1" name="Shape 3661"/>
          <p:cNvSpPr/>
          <p:nvPr/>
        </p:nvSpPr>
        <p:spPr>
          <a:xfrm>
            <a:off x="7813588" y="2633893"/>
            <a:ext cx="280580" cy="255086"/>
          </a:xfrm>
          <a:custGeom>
            <a:avLst/>
            <a:gdLst/>
            <a:ahLst/>
            <a:cxnLst>
              <a:cxn ang="0">
                <a:pos x="wd2" y="hd2"/>
              </a:cxn>
              <a:cxn ang="5400000">
                <a:pos x="wd2" y="hd2"/>
              </a:cxn>
              <a:cxn ang="10800000">
                <a:pos x="wd2" y="hd2"/>
              </a:cxn>
              <a:cxn ang="16200000">
                <a:pos x="wd2" y="hd2"/>
              </a:cxn>
            </a:cxnLst>
            <a:rect l="0" t="0" r="r" b="b"/>
            <a:pathLst>
              <a:path w="21600" h="21600" extrusionOk="0">
                <a:moveTo>
                  <a:pt x="17182" y="12419"/>
                </a:moveTo>
                <a:cubicBezTo>
                  <a:pt x="16368" y="12419"/>
                  <a:pt x="15709" y="11695"/>
                  <a:pt x="15709" y="10799"/>
                </a:cubicBezTo>
                <a:cubicBezTo>
                  <a:pt x="15709" y="9905"/>
                  <a:pt x="16368" y="9180"/>
                  <a:pt x="17182" y="9180"/>
                </a:cubicBezTo>
                <a:cubicBezTo>
                  <a:pt x="17995" y="9180"/>
                  <a:pt x="18655" y="9905"/>
                  <a:pt x="18655" y="10799"/>
                </a:cubicBezTo>
                <a:cubicBezTo>
                  <a:pt x="18655" y="11695"/>
                  <a:pt x="17995" y="12419"/>
                  <a:pt x="17182" y="12419"/>
                </a:cubicBezTo>
                <a:moveTo>
                  <a:pt x="21109" y="10261"/>
                </a:moveTo>
                <a:lnTo>
                  <a:pt x="19587" y="10261"/>
                </a:lnTo>
                <a:cubicBezTo>
                  <a:pt x="19360" y="9028"/>
                  <a:pt x="18369" y="8100"/>
                  <a:pt x="17182" y="8100"/>
                </a:cubicBezTo>
                <a:cubicBezTo>
                  <a:pt x="15994" y="8100"/>
                  <a:pt x="15004" y="9028"/>
                  <a:pt x="14777" y="10261"/>
                </a:cubicBezTo>
                <a:lnTo>
                  <a:pt x="491" y="10261"/>
                </a:lnTo>
                <a:cubicBezTo>
                  <a:pt x="220" y="10261"/>
                  <a:pt x="0" y="10502"/>
                  <a:pt x="0" y="10799"/>
                </a:cubicBezTo>
                <a:cubicBezTo>
                  <a:pt x="0" y="11098"/>
                  <a:pt x="220" y="11339"/>
                  <a:pt x="491" y="11339"/>
                </a:cubicBezTo>
                <a:lnTo>
                  <a:pt x="14777" y="11339"/>
                </a:lnTo>
                <a:cubicBezTo>
                  <a:pt x="15004" y="12572"/>
                  <a:pt x="15994" y="13499"/>
                  <a:pt x="17182" y="13499"/>
                </a:cubicBezTo>
                <a:cubicBezTo>
                  <a:pt x="18369" y="13499"/>
                  <a:pt x="19360" y="12572"/>
                  <a:pt x="19587" y="11339"/>
                </a:cubicBezTo>
                <a:lnTo>
                  <a:pt x="21109" y="11339"/>
                </a:lnTo>
                <a:cubicBezTo>
                  <a:pt x="21380" y="11339"/>
                  <a:pt x="21600" y="11098"/>
                  <a:pt x="21600" y="10799"/>
                </a:cubicBezTo>
                <a:cubicBezTo>
                  <a:pt x="21600" y="10502"/>
                  <a:pt x="21380" y="10261"/>
                  <a:pt x="21109" y="10261"/>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3"/>
                  <a:pt x="4213" y="5400"/>
                  <a:pt x="5400" y="5400"/>
                </a:cubicBezTo>
                <a:cubicBezTo>
                  <a:pt x="6587" y="5400"/>
                  <a:pt x="7578" y="4473"/>
                  <a:pt x="7805" y="3240"/>
                </a:cubicBezTo>
                <a:lnTo>
                  <a:pt x="21109" y="3240"/>
                </a:lnTo>
                <a:cubicBezTo>
                  <a:pt x="21380" y="3240"/>
                  <a:pt x="21600" y="2998"/>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8"/>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2"/>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2"/>
                  <a:pt x="21380" y="18359"/>
                  <a:pt x="21109" y="1835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2" name="Shape 3662"/>
          <p:cNvSpPr/>
          <p:nvPr/>
        </p:nvSpPr>
        <p:spPr>
          <a:xfrm>
            <a:off x="8349240" y="2633893"/>
            <a:ext cx="280580" cy="255086"/>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5"/>
                  <a:pt x="7855" y="13499"/>
                </a:cubicBezTo>
                <a:cubicBezTo>
                  <a:pt x="7855" y="12605"/>
                  <a:pt x="7195" y="11879"/>
                  <a:pt x="6382" y="11879"/>
                </a:cubicBezTo>
                <a:cubicBezTo>
                  <a:pt x="5568" y="11879"/>
                  <a:pt x="4909" y="12605"/>
                  <a:pt x="4909" y="13499"/>
                </a:cubicBezTo>
                <a:cubicBezTo>
                  <a:pt x="4909" y="14395"/>
                  <a:pt x="5568" y="15119"/>
                  <a:pt x="6382" y="15119"/>
                </a:cubicBezTo>
                <a:moveTo>
                  <a:pt x="2455" y="3240"/>
                </a:moveTo>
                <a:cubicBezTo>
                  <a:pt x="2725" y="3240"/>
                  <a:pt x="2945" y="2998"/>
                  <a:pt x="2945" y="2700"/>
                </a:cubicBezTo>
                <a:cubicBezTo>
                  <a:pt x="2945" y="2402"/>
                  <a:pt x="2725" y="2160"/>
                  <a:pt x="2455" y="2160"/>
                </a:cubicBezTo>
                <a:cubicBezTo>
                  <a:pt x="2184" y="2160"/>
                  <a:pt x="1964" y="2402"/>
                  <a:pt x="1964" y="2700"/>
                </a:cubicBezTo>
                <a:cubicBezTo>
                  <a:pt x="1964" y="2998"/>
                  <a:pt x="2184" y="3240"/>
                  <a:pt x="2455" y="3240"/>
                </a:cubicBezTo>
                <a:moveTo>
                  <a:pt x="3927" y="8100"/>
                </a:moveTo>
                <a:cubicBezTo>
                  <a:pt x="3927" y="6609"/>
                  <a:pt x="5026" y="5400"/>
                  <a:pt x="6382" y="5400"/>
                </a:cubicBezTo>
                <a:cubicBezTo>
                  <a:pt x="7738" y="5400"/>
                  <a:pt x="8836" y="6609"/>
                  <a:pt x="8836" y="8100"/>
                </a:cubicBezTo>
                <a:lnTo>
                  <a:pt x="8836" y="13499"/>
                </a:lnTo>
                <a:cubicBezTo>
                  <a:pt x="8836" y="14991"/>
                  <a:pt x="7738" y="16199"/>
                  <a:pt x="6382" y="16199"/>
                </a:cubicBezTo>
                <a:cubicBezTo>
                  <a:pt x="5026" y="16199"/>
                  <a:pt x="3927" y="14991"/>
                  <a:pt x="3927" y="13499"/>
                </a:cubicBezTo>
                <a:cubicBezTo>
                  <a:pt x="3927" y="13499"/>
                  <a:pt x="3927" y="8100"/>
                  <a:pt x="3927" y="8100"/>
                </a:cubicBezTo>
                <a:close/>
                <a:moveTo>
                  <a:pt x="2945" y="13499"/>
                </a:moveTo>
                <a:cubicBezTo>
                  <a:pt x="2945" y="15588"/>
                  <a:pt x="4484" y="17279"/>
                  <a:pt x="6382" y="17279"/>
                </a:cubicBezTo>
                <a:cubicBezTo>
                  <a:pt x="8280" y="17279"/>
                  <a:pt x="9818" y="15588"/>
                  <a:pt x="9818" y="13499"/>
                </a:cubicBezTo>
                <a:lnTo>
                  <a:pt x="9818" y="8100"/>
                </a:lnTo>
                <a:cubicBezTo>
                  <a:pt x="9818" y="6012"/>
                  <a:pt x="8280" y="4320"/>
                  <a:pt x="6382" y="4320"/>
                </a:cubicBezTo>
                <a:cubicBezTo>
                  <a:pt x="4484" y="4320"/>
                  <a:pt x="2945" y="6012"/>
                  <a:pt x="2945" y="8100"/>
                </a:cubicBezTo>
                <a:cubicBezTo>
                  <a:pt x="2945" y="8100"/>
                  <a:pt x="2945" y="13499"/>
                  <a:pt x="2945" y="13499"/>
                </a:cubicBezTo>
                <a:close/>
                <a:moveTo>
                  <a:pt x="2455" y="19439"/>
                </a:moveTo>
                <a:cubicBezTo>
                  <a:pt x="2725" y="19439"/>
                  <a:pt x="2945" y="19198"/>
                  <a:pt x="2945" y="18899"/>
                </a:cubicBezTo>
                <a:cubicBezTo>
                  <a:pt x="2945" y="18602"/>
                  <a:pt x="2725" y="18359"/>
                  <a:pt x="2455" y="18359"/>
                </a:cubicBezTo>
                <a:cubicBezTo>
                  <a:pt x="2184" y="18359"/>
                  <a:pt x="1964" y="18602"/>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8"/>
                  <a:pt x="19636" y="2700"/>
                </a:cubicBezTo>
                <a:cubicBezTo>
                  <a:pt x="19636" y="2402"/>
                  <a:pt x="19416" y="2160"/>
                  <a:pt x="19145" y="2160"/>
                </a:cubicBezTo>
                <a:cubicBezTo>
                  <a:pt x="18875" y="2160"/>
                  <a:pt x="18655" y="2402"/>
                  <a:pt x="18655" y="2700"/>
                </a:cubicBezTo>
                <a:cubicBezTo>
                  <a:pt x="18655" y="2998"/>
                  <a:pt x="18875" y="3240"/>
                  <a:pt x="19145" y="3240"/>
                </a:cubicBezTo>
                <a:moveTo>
                  <a:pt x="12764" y="8100"/>
                </a:moveTo>
                <a:cubicBezTo>
                  <a:pt x="12764" y="6609"/>
                  <a:pt x="13863" y="5400"/>
                  <a:pt x="15218" y="5400"/>
                </a:cubicBezTo>
                <a:cubicBezTo>
                  <a:pt x="16574" y="5400"/>
                  <a:pt x="17673" y="6609"/>
                  <a:pt x="17673" y="8100"/>
                </a:cubicBezTo>
                <a:lnTo>
                  <a:pt x="17673" y="13499"/>
                </a:lnTo>
                <a:cubicBezTo>
                  <a:pt x="17673" y="14991"/>
                  <a:pt x="16574" y="16199"/>
                  <a:pt x="15218" y="16199"/>
                </a:cubicBezTo>
                <a:cubicBezTo>
                  <a:pt x="13863" y="16199"/>
                  <a:pt x="12764" y="14991"/>
                  <a:pt x="12764" y="13499"/>
                </a:cubicBezTo>
                <a:cubicBezTo>
                  <a:pt x="12764" y="13499"/>
                  <a:pt x="12764" y="8100"/>
                  <a:pt x="12764" y="8100"/>
                </a:cubicBezTo>
                <a:close/>
                <a:moveTo>
                  <a:pt x="15218" y="17279"/>
                </a:moveTo>
                <a:cubicBezTo>
                  <a:pt x="17116" y="17279"/>
                  <a:pt x="18655" y="15588"/>
                  <a:pt x="18655" y="13499"/>
                </a:cubicBezTo>
                <a:lnTo>
                  <a:pt x="18655" y="8100"/>
                </a:lnTo>
                <a:cubicBezTo>
                  <a:pt x="18655" y="6012"/>
                  <a:pt x="17116" y="4320"/>
                  <a:pt x="15218" y="4320"/>
                </a:cubicBezTo>
                <a:cubicBezTo>
                  <a:pt x="13320" y="4320"/>
                  <a:pt x="11782" y="6012"/>
                  <a:pt x="11782" y="8100"/>
                </a:cubicBezTo>
                <a:lnTo>
                  <a:pt x="11782" y="13499"/>
                </a:lnTo>
                <a:cubicBezTo>
                  <a:pt x="11782" y="15588"/>
                  <a:pt x="13320" y="17279"/>
                  <a:pt x="15218" y="17279"/>
                </a:cubicBezTo>
                <a:moveTo>
                  <a:pt x="15218" y="9720"/>
                </a:moveTo>
                <a:cubicBezTo>
                  <a:pt x="16032" y="9720"/>
                  <a:pt x="16691" y="8995"/>
                  <a:pt x="16691" y="8100"/>
                </a:cubicBezTo>
                <a:cubicBezTo>
                  <a:pt x="16691" y="7205"/>
                  <a:pt x="16032" y="6480"/>
                  <a:pt x="15218" y="6480"/>
                </a:cubicBezTo>
                <a:cubicBezTo>
                  <a:pt x="14405" y="6480"/>
                  <a:pt x="13745" y="7205"/>
                  <a:pt x="13745" y="8100"/>
                </a:cubicBezTo>
                <a:cubicBezTo>
                  <a:pt x="13745" y="8995"/>
                  <a:pt x="14405" y="9720"/>
                  <a:pt x="15218" y="9720"/>
                </a:cubicBezTo>
                <a:moveTo>
                  <a:pt x="19145" y="18359"/>
                </a:moveTo>
                <a:cubicBezTo>
                  <a:pt x="18875" y="18359"/>
                  <a:pt x="18655" y="18602"/>
                  <a:pt x="18655" y="18899"/>
                </a:cubicBezTo>
                <a:cubicBezTo>
                  <a:pt x="18655" y="19198"/>
                  <a:pt x="18875" y="19439"/>
                  <a:pt x="19145" y="19439"/>
                </a:cubicBezTo>
                <a:cubicBezTo>
                  <a:pt x="19416" y="19439"/>
                  <a:pt x="19636" y="19198"/>
                  <a:pt x="19636" y="18899"/>
                </a:cubicBezTo>
                <a:cubicBezTo>
                  <a:pt x="19636" y="18602"/>
                  <a:pt x="19416" y="18359"/>
                  <a:pt x="19145" y="1835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3" name="Shape 3663"/>
          <p:cNvSpPr/>
          <p:nvPr/>
        </p:nvSpPr>
        <p:spPr>
          <a:xfrm>
            <a:off x="8884892"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30"/>
                  <a:pt x="2945" y="5400"/>
                </a:cubicBezTo>
                <a:cubicBezTo>
                  <a:pt x="2945" y="5671"/>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1"/>
                  <a:pt x="18655" y="5400"/>
                </a:cubicBezTo>
                <a:cubicBezTo>
                  <a:pt x="18655" y="5130"/>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30"/>
                  <a:pt x="2945" y="10800"/>
                </a:cubicBezTo>
                <a:cubicBezTo>
                  <a:pt x="2945" y="11071"/>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1"/>
                  <a:pt x="18655" y="10800"/>
                </a:cubicBezTo>
                <a:cubicBezTo>
                  <a:pt x="18655" y="10530"/>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1"/>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1"/>
                  <a:pt x="18655" y="16200"/>
                </a:cubicBezTo>
                <a:cubicBezTo>
                  <a:pt x="18655" y="15929"/>
                  <a:pt x="18435" y="15709"/>
                  <a:pt x="18164" y="157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4" name="Shape 3664"/>
          <p:cNvSpPr/>
          <p:nvPr/>
        </p:nvSpPr>
        <p:spPr>
          <a:xfrm>
            <a:off x="9420545"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5" name="Shape 3665"/>
          <p:cNvSpPr/>
          <p:nvPr/>
        </p:nvSpPr>
        <p:spPr>
          <a:xfrm>
            <a:off x="9956197"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6" name="Shape 3666"/>
          <p:cNvSpPr/>
          <p:nvPr/>
        </p:nvSpPr>
        <p:spPr>
          <a:xfrm>
            <a:off x="10491849" y="262113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1"/>
                </a:lnTo>
                <a:cubicBezTo>
                  <a:pt x="19294" y="8426"/>
                  <a:pt x="18482" y="8322"/>
                  <a:pt x="17675" y="8322"/>
                </a:cubicBezTo>
                <a:lnTo>
                  <a:pt x="17150" y="7378"/>
                </a:lnTo>
                <a:cubicBezTo>
                  <a:pt x="17052" y="7203"/>
                  <a:pt x="16911" y="7036"/>
                  <a:pt x="16741" y="6937"/>
                </a:cubicBezTo>
                <a:cubicBezTo>
                  <a:pt x="16601" y="6856"/>
                  <a:pt x="16442" y="6822"/>
                  <a:pt x="16268" y="6868"/>
                </a:cubicBezTo>
                <a:lnTo>
                  <a:pt x="13487" y="7614"/>
                </a:lnTo>
                <a:cubicBezTo>
                  <a:pt x="13102" y="7716"/>
                  <a:pt x="12995" y="8126"/>
                  <a:pt x="12977" y="8496"/>
                </a:cubicBezTo>
                <a:lnTo>
                  <a:pt x="12996" y="9571"/>
                </a:lnTo>
                <a:cubicBezTo>
                  <a:pt x="12293" y="9974"/>
                  <a:pt x="11639" y="10471"/>
                  <a:pt x="11053" y="11057"/>
                </a:cubicBezTo>
                <a:lnTo>
                  <a:pt x="10023" y="10763"/>
                </a:lnTo>
                <a:cubicBezTo>
                  <a:pt x="9673" y="10664"/>
                  <a:pt x="9239" y="10682"/>
                  <a:pt x="9040" y="11026"/>
                </a:cubicBezTo>
                <a:lnTo>
                  <a:pt x="7600" y="13520"/>
                </a:lnTo>
                <a:cubicBezTo>
                  <a:pt x="7401" y="13864"/>
                  <a:pt x="7614" y="14230"/>
                  <a:pt x="7863" y="14504"/>
                </a:cubicBezTo>
                <a:lnTo>
                  <a:pt x="8633" y="15249"/>
                </a:lnTo>
                <a:cubicBezTo>
                  <a:pt x="8419" y="16049"/>
                  <a:pt x="8315" y="16864"/>
                  <a:pt x="8317" y="17674"/>
                </a:cubicBezTo>
                <a:lnTo>
                  <a:pt x="7377" y="18196"/>
                </a:lnTo>
                <a:cubicBezTo>
                  <a:pt x="7060" y="18374"/>
                  <a:pt x="6765" y="18693"/>
                  <a:pt x="6868" y="19077"/>
                </a:cubicBezTo>
                <a:lnTo>
                  <a:pt x="7281" y="20619"/>
                </a:lnTo>
                <a:lnTo>
                  <a:pt x="1964" y="20619"/>
                </a:lnTo>
                <a:cubicBezTo>
                  <a:pt x="1422" y="20619"/>
                  <a:pt x="982" y="20179"/>
                  <a:pt x="982" y="19636"/>
                </a:cubicBezTo>
                <a:lnTo>
                  <a:pt x="982" y="11291"/>
                </a:lnTo>
                <a:lnTo>
                  <a:pt x="1931" y="11291"/>
                </a:lnTo>
                <a:cubicBezTo>
                  <a:pt x="2328" y="11291"/>
                  <a:pt x="2538" y="10924"/>
                  <a:pt x="2651" y="10571"/>
                </a:cubicBezTo>
                <a:lnTo>
                  <a:pt x="2913" y="9523"/>
                </a:lnTo>
                <a:cubicBezTo>
                  <a:pt x="3711" y="9310"/>
                  <a:pt x="4466" y="8994"/>
                  <a:pt x="5164" y="8591"/>
                </a:cubicBezTo>
                <a:lnTo>
                  <a:pt x="6091" y="9146"/>
                </a:lnTo>
                <a:cubicBezTo>
                  <a:pt x="6275" y="9241"/>
                  <a:pt x="6484" y="9318"/>
                  <a:pt x="6681" y="9318"/>
                </a:cubicBezTo>
                <a:cubicBezTo>
                  <a:pt x="6837" y="9318"/>
                  <a:pt x="6985" y="9270"/>
                  <a:pt x="7110" y="9146"/>
                </a:cubicBezTo>
                <a:lnTo>
                  <a:pt x="9146" y="7110"/>
                </a:lnTo>
                <a:cubicBezTo>
                  <a:pt x="9427" y="6829"/>
                  <a:pt x="9332" y="6405"/>
                  <a:pt x="9146" y="6091"/>
                </a:cubicBezTo>
                <a:lnTo>
                  <a:pt x="8593" y="5170"/>
                </a:lnTo>
                <a:cubicBezTo>
                  <a:pt x="8999" y="4469"/>
                  <a:pt x="9317" y="3712"/>
                  <a:pt x="9531" y="2911"/>
                </a:cubicBezTo>
                <a:lnTo>
                  <a:pt x="10571" y="2651"/>
                </a:lnTo>
                <a:cubicBezTo>
                  <a:pt x="10924" y="2539"/>
                  <a:pt x="11291" y="2329"/>
                  <a:pt x="11291" y="1931"/>
                </a:cubicBezTo>
                <a:lnTo>
                  <a:pt x="11291" y="982"/>
                </a:lnTo>
                <a:lnTo>
                  <a:pt x="19636" y="982"/>
                </a:lnTo>
                <a:cubicBezTo>
                  <a:pt x="20178" y="982"/>
                  <a:pt x="20618" y="1422"/>
                  <a:pt x="20618" y="1964"/>
                </a:cubicBezTo>
                <a:cubicBezTo>
                  <a:pt x="20618" y="1964"/>
                  <a:pt x="20618" y="8095"/>
                  <a:pt x="20618" y="8095"/>
                </a:cubicBezTo>
                <a:close/>
                <a:moveTo>
                  <a:pt x="20618" y="12594"/>
                </a:moveTo>
                <a:cubicBezTo>
                  <a:pt x="19750" y="12088"/>
                  <a:pt x="18750" y="11783"/>
                  <a:pt x="17673" y="11783"/>
                </a:cubicBezTo>
                <a:cubicBezTo>
                  <a:pt x="14419" y="11783"/>
                  <a:pt x="11782" y="14419"/>
                  <a:pt x="11782" y="17673"/>
                </a:cubicBezTo>
                <a:cubicBezTo>
                  <a:pt x="11782" y="18751"/>
                  <a:pt x="12088" y="19750"/>
                  <a:pt x="12594" y="20619"/>
                </a:cubicBezTo>
                <a:lnTo>
                  <a:pt x="8298" y="20619"/>
                </a:lnTo>
                <a:lnTo>
                  <a:pt x="7875" y="19042"/>
                </a:lnTo>
                <a:lnTo>
                  <a:pt x="8794" y="18532"/>
                </a:lnTo>
                <a:cubicBezTo>
                  <a:pt x="9106" y="18358"/>
                  <a:pt x="9299" y="18028"/>
                  <a:pt x="9299" y="17672"/>
                </a:cubicBezTo>
                <a:cubicBezTo>
                  <a:pt x="9298" y="16938"/>
                  <a:pt x="9392" y="16209"/>
                  <a:pt x="9582" y="15503"/>
                </a:cubicBezTo>
                <a:cubicBezTo>
                  <a:pt x="9674" y="15159"/>
                  <a:pt x="9572" y="14791"/>
                  <a:pt x="9316" y="14543"/>
                </a:cubicBezTo>
                <a:lnTo>
                  <a:pt x="8572" y="13823"/>
                </a:lnTo>
                <a:cubicBezTo>
                  <a:pt x="8569" y="13820"/>
                  <a:pt x="8566" y="13817"/>
                  <a:pt x="8564" y="13814"/>
                </a:cubicBezTo>
                <a:lnTo>
                  <a:pt x="9776" y="11713"/>
                </a:lnTo>
                <a:lnTo>
                  <a:pt x="10783" y="12001"/>
                </a:lnTo>
                <a:cubicBezTo>
                  <a:pt x="11126" y="12099"/>
                  <a:pt x="11495" y="12003"/>
                  <a:pt x="11748" y="11751"/>
                </a:cubicBezTo>
                <a:cubicBezTo>
                  <a:pt x="12264" y="11234"/>
                  <a:pt x="12848" y="10788"/>
                  <a:pt x="13485" y="10421"/>
                </a:cubicBezTo>
                <a:cubicBezTo>
                  <a:pt x="13794" y="10244"/>
                  <a:pt x="13983" y="9911"/>
                  <a:pt x="13977" y="9554"/>
                </a:cubicBezTo>
                <a:lnTo>
                  <a:pt x="13960" y="8514"/>
                </a:lnTo>
                <a:lnTo>
                  <a:pt x="13960" y="8504"/>
                </a:lnTo>
                <a:lnTo>
                  <a:pt x="16304" y="7876"/>
                </a:lnTo>
                <a:lnTo>
                  <a:pt x="16817" y="8799"/>
                </a:lnTo>
                <a:cubicBezTo>
                  <a:pt x="16905" y="8958"/>
                  <a:pt x="17032" y="9086"/>
                  <a:pt x="17184" y="9173"/>
                </a:cubicBezTo>
                <a:cubicBezTo>
                  <a:pt x="17330" y="9257"/>
                  <a:pt x="17499" y="9304"/>
                  <a:pt x="17675" y="9304"/>
                </a:cubicBezTo>
                <a:cubicBezTo>
                  <a:pt x="18407" y="9304"/>
                  <a:pt x="19135" y="9400"/>
                  <a:pt x="19837" y="9589"/>
                </a:cubicBezTo>
                <a:cubicBezTo>
                  <a:pt x="20106" y="9661"/>
                  <a:pt x="20389" y="9611"/>
                  <a:pt x="20618" y="9464"/>
                </a:cubicBezTo>
                <a:cubicBezTo>
                  <a:pt x="20618" y="9464"/>
                  <a:pt x="20618" y="12594"/>
                  <a:pt x="20618" y="12594"/>
                </a:cubicBezTo>
                <a:close/>
                <a:moveTo>
                  <a:pt x="20618" y="15475"/>
                </a:moveTo>
                <a:lnTo>
                  <a:pt x="19093" y="16323"/>
                </a:lnTo>
                <a:cubicBezTo>
                  <a:pt x="18735" y="15947"/>
                  <a:pt x="18233" y="15709"/>
                  <a:pt x="17673" y="15709"/>
                </a:cubicBezTo>
                <a:cubicBezTo>
                  <a:pt x="17113" y="15709"/>
                  <a:pt x="16610" y="15947"/>
                  <a:pt x="16253" y="16323"/>
                </a:cubicBezTo>
                <a:lnTo>
                  <a:pt x="13643" y="14873"/>
                </a:lnTo>
                <a:cubicBezTo>
                  <a:pt x="14530" y="13600"/>
                  <a:pt x="16003" y="12764"/>
                  <a:pt x="17673" y="12764"/>
                </a:cubicBezTo>
                <a:cubicBezTo>
                  <a:pt x="18783" y="12764"/>
                  <a:pt x="19798" y="13141"/>
                  <a:pt x="20618" y="13764"/>
                </a:cubicBezTo>
                <a:cubicBezTo>
                  <a:pt x="20618" y="13764"/>
                  <a:pt x="20618" y="15475"/>
                  <a:pt x="20618" y="15475"/>
                </a:cubicBezTo>
                <a:close/>
                <a:moveTo>
                  <a:pt x="20618" y="19636"/>
                </a:moveTo>
                <a:cubicBezTo>
                  <a:pt x="20618" y="20179"/>
                  <a:pt x="20178" y="20619"/>
                  <a:pt x="19636" y="20619"/>
                </a:cubicBezTo>
                <a:lnTo>
                  <a:pt x="18164" y="20619"/>
                </a:lnTo>
                <a:lnTo>
                  <a:pt x="18164" y="19567"/>
                </a:lnTo>
                <a:cubicBezTo>
                  <a:pt x="19009" y="19349"/>
                  <a:pt x="19636" y="18587"/>
                  <a:pt x="19636" y="17673"/>
                </a:cubicBezTo>
                <a:cubicBezTo>
                  <a:pt x="19636" y="17503"/>
                  <a:pt x="19608" y="17340"/>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7"/>
                  <a:pt x="13165" y="15730"/>
                </a:cubicBezTo>
                <a:lnTo>
                  <a:pt x="15779" y="17182"/>
                </a:lnTo>
                <a:cubicBezTo>
                  <a:pt x="15738" y="17340"/>
                  <a:pt x="15709" y="17503"/>
                  <a:pt x="15709" y="17673"/>
                </a:cubicBezTo>
                <a:cubicBezTo>
                  <a:pt x="15709" y="18587"/>
                  <a:pt x="16336" y="19349"/>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7"/>
                  <a:pt x="10298" y="1708"/>
                </a:cubicBezTo>
                <a:lnTo>
                  <a:pt x="9293" y="1959"/>
                </a:lnTo>
                <a:cubicBezTo>
                  <a:pt x="8947" y="2045"/>
                  <a:pt x="8675" y="2313"/>
                  <a:pt x="8583" y="2657"/>
                </a:cubicBezTo>
                <a:cubicBezTo>
                  <a:pt x="8394" y="3363"/>
                  <a:pt x="8112" y="4042"/>
                  <a:pt x="7744" y="4677"/>
                </a:cubicBezTo>
                <a:cubicBezTo>
                  <a:pt x="7564" y="4986"/>
                  <a:pt x="7567" y="5368"/>
                  <a:pt x="7751" y="5675"/>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7"/>
                  <a:pt x="2047" y="8939"/>
                  <a:pt x="1960" y="9285"/>
                </a:cubicBezTo>
                <a:lnTo>
                  <a:pt x="1707" y="10299"/>
                </a:lnTo>
                <a:cubicBezTo>
                  <a:pt x="1706" y="10302"/>
                  <a:pt x="1705" y="10305"/>
                  <a:pt x="1703" y="10310"/>
                </a:cubicBezTo>
                <a:lnTo>
                  <a:pt x="982" y="10310"/>
                </a:lnTo>
                <a:cubicBezTo>
                  <a:pt x="982" y="10310"/>
                  <a:pt x="982" y="5376"/>
                  <a:pt x="982" y="5376"/>
                </a:cubicBezTo>
                <a:close/>
                <a:moveTo>
                  <a:pt x="982" y="1964"/>
                </a:moveTo>
                <a:cubicBezTo>
                  <a:pt x="982" y="1422"/>
                  <a:pt x="1422" y="982"/>
                  <a:pt x="1964" y="982"/>
                </a:cubicBezTo>
                <a:lnTo>
                  <a:pt x="4384" y="982"/>
                </a:lnTo>
                <a:cubicBezTo>
                  <a:pt x="4162" y="2758"/>
                  <a:pt x="2758" y="4163"/>
                  <a:pt x="982" y="4385"/>
                </a:cubicBezTo>
                <a:cubicBezTo>
                  <a:pt x="982" y="4385"/>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7" name="Shape 3667"/>
          <p:cNvSpPr/>
          <p:nvPr/>
        </p:nvSpPr>
        <p:spPr>
          <a:xfrm>
            <a:off x="11027501" y="2646646"/>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2"/>
                  <a:pt x="13745" y="12601"/>
                </a:cubicBezTo>
                <a:cubicBezTo>
                  <a:pt x="13745" y="12268"/>
                  <a:pt x="13526" y="12000"/>
                  <a:pt x="13255" y="12000"/>
                </a:cubicBezTo>
                <a:lnTo>
                  <a:pt x="3436" y="12000"/>
                </a:lnTo>
                <a:cubicBezTo>
                  <a:pt x="3165" y="12000"/>
                  <a:pt x="2945" y="12268"/>
                  <a:pt x="2945" y="12601"/>
                </a:cubicBezTo>
                <a:cubicBezTo>
                  <a:pt x="2945" y="12932"/>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6"/>
                  <a:pt x="5078" y="18000"/>
                  <a:pt x="5891" y="18000"/>
                </a:cubicBezTo>
                <a:cubicBezTo>
                  <a:pt x="6704" y="18000"/>
                  <a:pt x="7364" y="18806"/>
                  <a:pt x="7364" y="19800"/>
                </a:cubicBezTo>
                <a:cubicBezTo>
                  <a:pt x="7364" y="20132"/>
                  <a:pt x="7583" y="20400"/>
                  <a:pt x="7855" y="20400"/>
                </a:cubicBezTo>
                <a:lnTo>
                  <a:pt x="13745" y="20400"/>
                </a:lnTo>
                <a:cubicBezTo>
                  <a:pt x="14017" y="20400"/>
                  <a:pt x="14236" y="20132"/>
                  <a:pt x="14236" y="19800"/>
                </a:cubicBezTo>
                <a:cubicBezTo>
                  <a:pt x="14236" y="18806"/>
                  <a:pt x="14896" y="18000"/>
                  <a:pt x="15709" y="18000"/>
                </a:cubicBezTo>
                <a:cubicBezTo>
                  <a:pt x="16523" y="18000"/>
                  <a:pt x="17182" y="18806"/>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70"/>
                  <a:pt x="18435" y="4800"/>
                  <a:pt x="18164" y="4800"/>
                </a:cubicBezTo>
                <a:lnTo>
                  <a:pt x="3436" y="4800"/>
                </a:lnTo>
                <a:cubicBezTo>
                  <a:pt x="3165" y="4800"/>
                  <a:pt x="2945" y="5070"/>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8" name="Shape 3668"/>
          <p:cNvSpPr/>
          <p:nvPr/>
        </p:nvSpPr>
        <p:spPr>
          <a:xfrm>
            <a:off x="6206631" y="316954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8"/>
                  <a:pt x="14727" y="13500"/>
                </a:cubicBezTo>
                <a:cubicBezTo>
                  <a:pt x="14727" y="13203"/>
                  <a:pt x="14507" y="12960"/>
                  <a:pt x="14236" y="12960"/>
                </a:cubicBezTo>
                <a:lnTo>
                  <a:pt x="7364" y="12960"/>
                </a:lnTo>
                <a:cubicBezTo>
                  <a:pt x="7093" y="12960"/>
                  <a:pt x="6873" y="13203"/>
                  <a:pt x="6873" y="13500"/>
                </a:cubicBezTo>
                <a:cubicBezTo>
                  <a:pt x="6873" y="13798"/>
                  <a:pt x="7093" y="14040"/>
                  <a:pt x="7364" y="14040"/>
                </a:cubicBezTo>
                <a:moveTo>
                  <a:pt x="7364" y="11880"/>
                </a:moveTo>
                <a:lnTo>
                  <a:pt x="18164" y="11880"/>
                </a:lnTo>
                <a:cubicBezTo>
                  <a:pt x="18434" y="11880"/>
                  <a:pt x="18655" y="11638"/>
                  <a:pt x="18655" y="11340"/>
                </a:cubicBezTo>
                <a:cubicBezTo>
                  <a:pt x="18655" y="11043"/>
                  <a:pt x="18434" y="10800"/>
                  <a:pt x="18164" y="10800"/>
                </a:cubicBezTo>
                <a:lnTo>
                  <a:pt x="7364" y="10800"/>
                </a:lnTo>
                <a:cubicBezTo>
                  <a:pt x="7093" y="10800"/>
                  <a:pt x="6873" y="11043"/>
                  <a:pt x="6873" y="11340"/>
                </a:cubicBezTo>
                <a:cubicBezTo>
                  <a:pt x="6873" y="11638"/>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8"/>
                  <a:pt x="7855" y="19980"/>
                </a:cubicBezTo>
                <a:cubicBezTo>
                  <a:pt x="7855" y="19086"/>
                  <a:pt x="8514" y="18360"/>
                  <a:pt x="9327" y="18360"/>
                </a:cubicBezTo>
                <a:cubicBezTo>
                  <a:pt x="10141" y="18360"/>
                  <a:pt x="10800" y="19086"/>
                  <a:pt x="10800" y="19980"/>
                </a:cubicBezTo>
                <a:cubicBezTo>
                  <a:pt x="10800" y="20278"/>
                  <a:pt x="11020" y="20520"/>
                  <a:pt x="11291" y="20520"/>
                </a:cubicBezTo>
                <a:lnTo>
                  <a:pt x="14236" y="20520"/>
                </a:lnTo>
                <a:cubicBezTo>
                  <a:pt x="14507" y="20520"/>
                  <a:pt x="14727" y="20278"/>
                  <a:pt x="14727" y="19980"/>
                </a:cubicBezTo>
                <a:cubicBezTo>
                  <a:pt x="14727" y="19086"/>
                  <a:pt x="15386" y="18360"/>
                  <a:pt x="16200" y="18360"/>
                </a:cubicBezTo>
                <a:cubicBezTo>
                  <a:pt x="17014" y="18360"/>
                  <a:pt x="17673" y="19086"/>
                  <a:pt x="17673" y="19980"/>
                </a:cubicBezTo>
                <a:cubicBezTo>
                  <a:pt x="17673" y="20278"/>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8"/>
                  <a:pt x="18655" y="9180"/>
                </a:cubicBezTo>
                <a:cubicBezTo>
                  <a:pt x="18655" y="8883"/>
                  <a:pt x="18434" y="8640"/>
                  <a:pt x="18164" y="8640"/>
                </a:cubicBezTo>
                <a:lnTo>
                  <a:pt x="7364" y="8640"/>
                </a:lnTo>
                <a:cubicBezTo>
                  <a:pt x="7093" y="8640"/>
                  <a:pt x="6873" y="8883"/>
                  <a:pt x="6873" y="9180"/>
                </a:cubicBezTo>
                <a:cubicBezTo>
                  <a:pt x="6873" y="9478"/>
                  <a:pt x="7093" y="9720"/>
                  <a:pt x="7364" y="9720"/>
                </a:cubicBezTo>
                <a:moveTo>
                  <a:pt x="9327" y="19440"/>
                </a:moveTo>
                <a:cubicBezTo>
                  <a:pt x="9056" y="19440"/>
                  <a:pt x="8836" y="19683"/>
                  <a:pt x="8836" y="19980"/>
                </a:cubicBezTo>
                <a:lnTo>
                  <a:pt x="8836" y="21060"/>
                </a:lnTo>
                <a:cubicBezTo>
                  <a:pt x="8836" y="21358"/>
                  <a:pt x="9056" y="21600"/>
                  <a:pt x="9327" y="21600"/>
                </a:cubicBezTo>
                <a:cubicBezTo>
                  <a:pt x="9598" y="21600"/>
                  <a:pt x="9818" y="21358"/>
                  <a:pt x="9818" y="21060"/>
                </a:cubicBezTo>
                <a:lnTo>
                  <a:pt x="9818" y="19980"/>
                </a:lnTo>
                <a:cubicBezTo>
                  <a:pt x="9818" y="19683"/>
                  <a:pt x="9598" y="19440"/>
                  <a:pt x="9327" y="19440"/>
                </a:cubicBezTo>
                <a:moveTo>
                  <a:pt x="2455" y="15120"/>
                </a:moveTo>
                <a:lnTo>
                  <a:pt x="982" y="15120"/>
                </a:lnTo>
                <a:lnTo>
                  <a:pt x="982" y="1080"/>
                </a:lnTo>
                <a:lnTo>
                  <a:pt x="16691" y="1080"/>
                </a:lnTo>
                <a:lnTo>
                  <a:pt x="16691" y="2700"/>
                </a:lnTo>
                <a:cubicBezTo>
                  <a:pt x="16691" y="2998"/>
                  <a:pt x="16911" y="3240"/>
                  <a:pt x="17182" y="3240"/>
                </a:cubicBezTo>
                <a:cubicBezTo>
                  <a:pt x="17453" y="3240"/>
                  <a:pt x="17673" y="2998"/>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8"/>
                  <a:pt x="2945" y="15660"/>
                </a:cubicBezTo>
                <a:cubicBezTo>
                  <a:pt x="2945" y="15363"/>
                  <a:pt x="2725" y="15120"/>
                  <a:pt x="2455" y="15120"/>
                </a:cubicBezTo>
                <a:moveTo>
                  <a:pt x="16200" y="19440"/>
                </a:moveTo>
                <a:cubicBezTo>
                  <a:pt x="15929" y="19440"/>
                  <a:pt x="15709" y="19683"/>
                  <a:pt x="15709" y="19980"/>
                </a:cubicBezTo>
                <a:lnTo>
                  <a:pt x="15709" y="21060"/>
                </a:lnTo>
                <a:cubicBezTo>
                  <a:pt x="15709" y="21358"/>
                  <a:pt x="15929" y="21600"/>
                  <a:pt x="16200" y="21600"/>
                </a:cubicBezTo>
                <a:cubicBezTo>
                  <a:pt x="16471" y="21600"/>
                  <a:pt x="16691" y="21358"/>
                  <a:pt x="16691" y="21060"/>
                </a:cubicBezTo>
                <a:lnTo>
                  <a:pt x="16691" y="19980"/>
                </a:lnTo>
                <a:cubicBezTo>
                  <a:pt x="16691" y="19683"/>
                  <a:pt x="16471" y="19440"/>
                  <a:pt x="16200" y="194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9" name="Shape 3669"/>
          <p:cNvSpPr/>
          <p:nvPr/>
        </p:nvSpPr>
        <p:spPr>
          <a:xfrm>
            <a:off x="6742283" y="3195052"/>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0" name="Shape 3670"/>
          <p:cNvSpPr/>
          <p:nvPr/>
        </p:nvSpPr>
        <p:spPr>
          <a:xfrm>
            <a:off x="7277936" y="3182299"/>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70"/>
                  <a:pt x="11562" y="8400"/>
                  <a:pt x="11291" y="8400"/>
                </a:cubicBezTo>
                <a:lnTo>
                  <a:pt x="7364" y="8400"/>
                </a:lnTo>
                <a:cubicBezTo>
                  <a:pt x="7093" y="8400"/>
                  <a:pt x="6873" y="8670"/>
                  <a:pt x="6873" y="9000"/>
                </a:cubicBezTo>
                <a:cubicBezTo>
                  <a:pt x="6873" y="9332"/>
                  <a:pt x="7093" y="9600"/>
                  <a:pt x="7364" y="9600"/>
                </a:cubicBezTo>
                <a:moveTo>
                  <a:pt x="7364" y="12000"/>
                </a:moveTo>
                <a:lnTo>
                  <a:pt x="9327" y="12000"/>
                </a:lnTo>
                <a:cubicBezTo>
                  <a:pt x="9598" y="12000"/>
                  <a:pt x="9818" y="11732"/>
                  <a:pt x="9818" y="11400"/>
                </a:cubicBezTo>
                <a:cubicBezTo>
                  <a:pt x="9818" y="11070"/>
                  <a:pt x="9598" y="10800"/>
                  <a:pt x="9327" y="10800"/>
                </a:cubicBezTo>
                <a:lnTo>
                  <a:pt x="7364" y="10800"/>
                </a:lnTo>
                <a:cubicBezTo>
                  <a:pt x="7093" y="10800"/>
                  <a:pt x="6873" y="11070"/>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70"/>
                  <a:pt x="17453" y="18000"/>
                  <a:pt x="17182" y="18000"/>
                </a:cubicBezTo>
                <a:lnTo>
                  <a:pt x="15218" y="18000"/>
                </a:lnTo>
                <a:cubicBezTo>
                  <a:pt x="14947" y="18000"/>
                  <a:pt x="14727" y="18270"/>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70"/>
                  <a:pt x="10580" y="18000"/>
                  <a:pt x="10309" y="18000"/>
                </a:cubicBezTo>
                <a:lnTo>
                  <a:pt x="8345" y="18000"/>
                </a:lnTo>
                <a:cubicBezTo>
                  <a:pt x="8075" y="18000"/>
                  <a:pt x="7855" y="18270"/>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70"/>
                  <a:pt x="11562" y="13200"/>
                  <a:pt x="11291" y="13200"/>
                </a:cubicBezTo>
                <a:lnTo>
                  <a:pt x="7364" y="13200"/>
                </a:lnTo>
                <a:cubicBezTo>
                  <a:pt x="7093" y="13200"/>
                  <a:pt x="6873" y="13470"/>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70"/>
                  <a:pt x="2725" y="15600"/>
                  <a:pt x="2455" y="15600"/>
                </a:cubicBezTo>
                <a:moveTo>
                  <a:pt x="14236" y="14400"/>
                </a:moveTo>
                <a:lnTo>
                  <a:pt x="16200" y="14400"/>
                </a:lnTo>
                <a:cubicBezTo>
                  <a:pt x="16471" y="14400"/>
                  <a:pt x="16691" y="14132"/>
                  <a:pt x="16691" y="13800"/>
                </a:cubicBezTo>
                <a:cubicBezTo>
                  <a:pt x="16691" y="13470"/>
                  <a:pt x="16471" y="13200"/>
                  <a:pt x="16200" y="13200"/>
                </a:cubicBezTo>
                <a:lnTo>
                  <a:pt x="14236" y="13200"/>
                </a:lnTo>
                <a:cubicBezTo>
                  <a:pt x="13966" y="13200"/>
                  <a:pt x="13745" y="13470"/>
                  <a:pt x="13745" y="13800"/>
                </a:cubicBezTo>
                <a:cubicBezTo>
                  <a:pt x="13745" y="14132"/>
                  <a:pt x="13966" y="14400"/>
                  <a:pt x="14236" y="14400"/>
                </a:cubicBezTo>
                <a:moveTo>
                  <a:pt x="14236" y="9600"/>
                </a:moveTo>
                <a:lnTo>
                  <a:pt x="16200" y="9600"/>
                </a:lnTo>
                <a:cubicBezTo>
                  <a:pt x="16471" y="9600"/>
                  <a:pt x="16691" y="9332"/>
                  <a:pt x="16691" y="9000"/>
                </a:cubicBezTo>
                <a:cubicBezTo>
                  <a:pt x="16691" y="8670"/>
                  <a:pt x="16471" y="8400"/>
                  <a:pt x="16200" y="8400"/>
                </a:cubicBezTo>
                <a:lnTo>
                  <a:pt x="14236" y="8400"/>
                </a:lnTo>
                <a:cubicBezTo>
                  <a:pt x="13966" y="8400"/>
                  <a:pt x="13745" y="8670"/>
                  <a:pt x="13745" y="9000"/>
                </a:cubicBezTo>
                <a:cubicBezTo>
                  <a:pt x="13745" y="9332"/>
                  <a:pt x="13966" y="9600"/>
                  <a:pt x="14236" y="9600"/>
                </a:cubicBezTo>
                <a:moveTo>
                  <a:pt x="14236" y="12000"/>
                </a:moveTo>
                <a:lnTo>
                  <a:pt x="18164" y="12000"/>
                </a:lnTo>
                <a:cubicBezTo>
                  <a:pt x="18434" y="12000"/>
                  <a:pt x="18655" y="11732"/>
                  <a:pt x="18655" y="11400"/>
                </a:cubicBezTo>
                <a:cubicBezTo>
                  <a:pt x="18655" y="11070"/>
                  <a:pt x="18434" y="10800"/>
                  <a:pt x="18164" y="10800"/>
                </a:cubicBezTo>
                <a:lnTo>
                  <a:pt x="14236" y="10800"/>
                </a:lnTo>
                <a:cubicBezTo>
                  <a:pt x="13966" y="10800"/>
                  <a:pt x="13745" y="11070"/>
                  <a:pt x="13745" y="11400"/>
                </a:cubicBezTo>
                <a:cubicBezTo>
                  <a:pt x="13745" y="11732"/>
                  <a:pt x="13966" y="12000"/>
                  <a:pt x="14236" y="12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1" name="Shape 3671"/>
          <p:cNvSpPr/>
          <p:nvPr/>
        </p:nvSpPr>
        <p:spPr>
          <a:xfrm>
            <a:off x="7813588" y="3182299"/>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70"/>
                  <a:pt x="11562" y="7200"/>
                  <a:pt x="11291" y="7200"/>
                </a:cubicBezTo>
                <a:lnTo>
                  <a:pt x="6382" y="7200"/>
                </a:lnTo>
                <a:cubicBezTo>
                  <a:pt x="6111" y="7200"/>
                  <a:pt x="5891" y="7470"/>
                  <a:pt x="5891" y="7800"/>
                </a:cubicBezTo>
                <a:lnTo>
                  <a:pt x="5891" y="12600"/>
                </a:lnTo>
                <a:cubicBezTo>
                  <a:pt x="5891" y="12932"/>
                  <a:pt x="6111" y="13200"/>
                  <a:pt x="6382" y="13200"/>
                </a:cubicBezTo>
                <a:moveTo>
                  <a:pt x="6382" y="4800"/>
                </a:moveTo>
                <a:cubicBezTo>
                  <a:pt x="6653" y="4800"/>
                  <a:pt x="6873" y="4532"/>
                  <a:pt x="6873" y="4200"/>
                </a:cubicBezTo>
                <a:cubicBezTo>
                  <a:pt x="6873" y="3868"/>
                  <a:pt x="6653" y="3600"/>
                  <a:pt x="6382" y="3600"/>
                </a:cubicBezTo>
                <a:cubicBezTo>
                  <a:pt x="6111" y="3600"/>
                  <a:pt x="5891" y="3868"/>
                  <a:pt x="5891" y="4200"/>
                </a:cubicBezTo>
                <a:cubicBezTo>
                  <a:pt x="5891" y="4532"/>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2"/>
                  <a:pt x="8836" y="4200"/>
                </a:cubicBezTo>
                <a:cubicBezTo>
                  <a:pt x="8836" y="3868"/>
                  <a:pt x="8616" y="3600"/>
                  <a:pt x="8345" y="3600"/>
                </a:cubicBezTo>
                <a:cubicBezTo>
                  <a:pt x="8075" y="3600"/>
                  <a:pt x="7855" y="3868"/>
                  <a:pt x="7855" y="4200"/>
                </a:cubicBezTo>
                <a:cubicBezTo>
                  <a:pt x="7855" y="4532"/>
                  <a:pt x="8075" y="4800"/>
                  <a:pt x="8345" y="4800"/>
                </a:cubicBezTo>
                <a:moveTo>
                  <a:pt x="18164" y="7200"/>
                </a:moveTo>
                <a:lnTo>
                  <a:pt x="14236" y="7200"/>
                </a:lnTo>
                <a:cubicBezTo>
                  <a:pt x="13966" y="7200"/>
                  <a:pt x="13745" y="7470"/>
                  <a:pt x="13745" y="7800"/>
                </a:cubicBezTo>
                <a:cubicBezTo>
                  <a:pt x="13745" y="8132"/>
                  <a:pt x="13966" y="8400"/>
                  <a:pt x="14236" y="8400"/>
                </a:cubicBezTo>
                <a:lnTo>
                  <a:pt x="18164" y="8400"/>
                </a:lnTo>
                <a:cubicBezTo>
                  <a:pt x="18434" y="8400"/>
                  <a:pt x="18655" y="8132"/>
                  <a:pt x="18655" y="7800"/>
                </a:cubicBezTo>
                <a:cubicBezTo>
                  <a:pt x="18655" y="7470"/>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70"/>
                  <a:pt x="13745" y="10200"/>
                </a:cubicBezTo>
                <a:cubicBezTo>
                  <a:pt x="13745" y="10532"/>
                  <a:pt x="13966" y="10800"/>
                  <a:pt x="14236" y="10800"/>
                </a:cubicBezTo>
                <a:lnTo>
                  <a:pt x="18164" y="10800"/>
                </a:lnTo>
                <a:cubicBezTo>
                  <a:pt x="18434" y="10800"/>
                  <a:pt x="18655" y="10532"/>
                  <a:pt x="18655" y="10200"/>
                </a:cubicBezTo>
                <a:cubicBezTo>
                  <a:pt x="18655" y="9870"/>
                  <a:pt x="18434" y="9600"/>
                  <a:pt x="18164" y="9600"/>
                </a:cubicBezTo>
                <a:moveTo>
                  <a:pt x="18164" y="4800"/>
                </a:moveTo>
                <a:cubicBezTo>
                  <a:pt x="18434" y="4800"/>
                  <a:pt x="18655" y="4532"/>
                  <a:pt x="18655" y="4200"/>
                </a:cubicBezTo>
                <a:cubicBezTo>
                  <a:pt x="18655" y="3868"/>
                  <a:pt x="18434" y="3600"/>
                  <a:pt x="18164" y="3600"/>
                </a:cubicBezTo>
                <a:cubicBezTo>
                  <a:pt x="17893" y="3600"/>
                  <a:pt x="17673" y="3868"/>
                  <a:pt x="17673" y="4200"/>
                </a:cubicBezTo>
                <a:cubicBezTo>
                  <a:pt x="17673" y="4532"/>
                  <a:pt x="17893" y="4800"/>
                  <a:pt x="18164" y="4800"/>
                </a:cubicBezTo>
                <a:moveTo>
                  <a:pt x="16200" y="4800"/>
                </a:moveTo>
                <a:cubicBezTo>
                  <a:pt x="16471" y="4800"/>
                  <a:pt x="16691" y="4532"/>
                  <a:pt x="16691" y="4200"/>
                </a:cubicBezTo>
                <a:cubicBezTo>
                  <a:pt x="16691" y="3868"/>
                  <a:pt x="16471" y="3600"/>
                  <a:pt x="16200" y="3600"/>
                </a:cubicBezTo>
                <a:cubicBezTo>
                  <a:pt x="15929" y="3600"/>
                  <a:pt x="15709" y="3868"/>
                  <a:pt x="15709" y="4200"/>
                </a:cubicBezTo>
                <a:cubicBezTo>
                  <a:pt x="15709" y="4532"/>
                  <a:pt x="15929" y="4800"/>
                  <a:pt x="16200" y="4800"/>
                </a:cubicBezTo>
                <a:moveTo>
                  <a:pt x="10309" y="4800"/>
                </a:moveTo>
                <a:lnTo>
                  <a:pt x="14236" y="4800"/>
                </a:lnTo>
                <a:cubicBezTo>
                  <a:pt x="14507" y="4800"/>
                  <a:pt x="14727" y="4532"/>
                  <a:pt x="14727" y="4200"/>
                </a:cubicBezTo>
                <a:cubicBezTo>
                  <a:pt x="14727" y="3868"/>
                  <a:pt x="14507" y="3600"/>
                  <a:pt x="14236" y="3600"/>
                </a:cubicBezTo>
                <a:lnTo>
                  <a:pt x="10309" y="3600"/>
                </a:lnTo>
                <a:cubicBezTo>
                  <a:pt x="10038" y="3600"/>
                  <a:pt x="9818" y="3868"/>
                  <a:pt x="9818" y="4200"/>
                </a:cubicBezTo>
                <a:cubicBezTo>
                  <a:pt x="9818" y="4532"/>
                  <a:pt x="10038" y="4800"/>
                  <a:pt x="10309" y="4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2" name="Shape 3672"/>
          <p:cNvSpPr/>
          <p:nvPr/>
        </p:nvSpPr>
        <p:spPr>
          <a:xfrm>
            <a:off x="8349240" y="315679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9"/>
                  <a:pt x="11562" y="9818"/>
                  <a:pt x="11291" y="9818"/>
                </a:cubicBezTo>
                <a:lnTo>
                  <a:pt x="6382" y="9818"/>
                </a:lnTo>
                <a:cubicBezTo>
                  <a:pt x="6111" y="9818"/>
                  <a:pt x="5891" y="10039"/>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1"/>
                  <a:pt x="18655" y="16200"/>
                </a:cubicBezTo>
                <a:cubicBezTo>
                  <a:pt x="18655" y="15929"/>
                  <a:pt x="18434" y="15710"/>
                  <a:pt x="18164" y="15710"/>
                </a:cubicBezTo>
                <a:lnTo>
                  <a:pt x="6382" y="15710"/>
                </a:lnTo>
                <a:cubicBezTo>
                  <a:pt x="6111" y="15710"/>
                  <a:pt x="5891" y="15929"/>
                  <a:pt x="5891" y="16200"/>
                </a:cubicBezTo>
                <a:cubicBezTo>
                  <a:pt x="5891" y="16471"/>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1"/>
                  <a:pt x="19416" y="0"/>
                  <a:pt x="19145" y="0"/>
                </a:cubicBezTo>
                <a:lnTo>
                  <a:pt x="6382" y="0"/>
                </a:lnTo>
                <a:cubicBezTo>
                  <a:pt x="6111" y="0"/>
                  <a:pt x="5891" y="221"/>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9"/>
                  <a:pt x="13745" y="10309"/>
                </a:cubicBezTo>
                <a:cubicBezTo>
                  <a:pt x="13745" y="10580"/>
                  <a:pt x="13966" y="10800"/>
                  <a:pt x="14236" y="10800"/>
                </a:cubicBezTo>
                <a:lnTo>
                  <a:pt x="18164" y="10800"/>
                </a:lnTo>
                <a:cubicBezTo>
                  <a:pt x="18434" y="10800"/>
                  <a:pt x="18655" y="10580"/>
                  <a:pt x="18655" y="10309"/>
                </a:cubicBezTo>
                <a:cubicBezTo>
                  <a:pt x="18655" y="10039"/>
                  <a:pt x="18434" y="9818"/>
                  <a:pt x="18164"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3" name="Shape 3673"/>
          <p:cNvSpPr/>
          <p:nvPr/>
        </p:nvSpPr>
        <p:spPr>
          <a:xfrm>
            <a:off x="8884892" y="315679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30"/>
                  <a:pt x="4909" y="10800"/>
                </a:cubicBezTo>
                <a:cubicBezTo>
                  <a:pt x="4909" y="11071"/>
                  <a:pt x="5129" y="11292"/>
                  <a:pt x="5400" y="11292"/>
                </a:cubicBezTo>
                <a:lnTo>
                  <a:pt x="10309" y="11292"/>
                </a:lnTo>
                <a:lnTo>
                  <a:pt x="10309" y="16200"/>
                </a:lnTo>
                <a:cubicBezTo>
                  <a:pt x="10309" y="16471"/>
                  <a:pt x="10529" y="16691"/>
                  <a:pt x="10800" y="16691"/>
                </a:cubicBezTo>
                <a:cubicBezTo>
                  <a:pt x="11071" y="16691"/>
                  <a:pt x="11291" y="16471"/>
                  <a:pt x="11291" y="16200"/>
                </a:cubicBezTo>
                <a:lnTo>
                  <a:pt x="11291" y="11292"/>
                </a:lnTo>
                <a:lnTo>
                  <a:pt x="16200" y="11292"/>
                </a:lnTo>
                <a:cubicBezTo>
                  <a:pt x="16471" y="11292"/>
                  <a:pt x="16691" y="11071"/>
                  <a:pt x="16691" y="10800"/>
                </a:cubicBezTo>
                <a:cubicBezTo>
                  <a:pt x="16691" y="10530"/>
                  <a:pt x="16471" y="10309"/>
                  <a:pt x="16200"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4" name="Shape 3674"/>
          <p:cNvSpPr/>
          <p:nvPr/>
        </p:nvSpPr>
        <p:spPr>
          <a:xfrm>
            <a:off x="9420545" y="315679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5400" y="10309"/>
                </a:lnTo>
                <a:cubicBezTo>
                  <a:pt x="5129" y="10309"/>
                  <a:pt x="4909" y="10530"/>
                  <a:pt x="4909" y="10800"/>
                </a:cubicBezTo>
                <a:cubicBezTo>
                  <a:pt x="4909" y="11071"/>
                  <a:pt x="5129" y="11292"/>
                  <a:pt x="5400" y="11292"/>
                </a:cubicBezTo>
                <a:lnTo>
                  <a:pt x="16200" y="11292"/>
                </a:lnTo>
                <a:cubicBezTo>
                  <a:pt x="16471" y="11292"/>
                  <a:pt x="16691" y="11071"/>
                  <a:pt x="16691" y="10800"/>
                </a:cubicBezTo>
                <a:cubicBezTo>
                  <a:pt x="16691" y="10530"/>
                  <a:pt x="16471" y="10309"/>
                  <a:pt x="16200"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5" name="Shape 3675"/>
          <p:cNvSpPr/>
          <p:nvPr/>
        </p:nvSpPr>
        <p:spPr>
          <a:xfrm>
            <a:off x="9956197" y="3182299"/>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70"/>
                  <a:pt x="8617" y="4800"/>
                  <a:pt x="8345" y="4800"/>
                </a:cubicBezTo>
                <a:lnTo>
                  <a:pt x="5400" y="4800"/>
                </a:lnTo>
                <a:cubicBezTo>
                  <a:pt x="5129" y="4800"/>
                  <a:pt x="4909" y="5070"/>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70"/>
                  <a:pt x="18926" y="16801"/>
                  <a:pt x="18655" y="16801"/>
                </a:cubicBezTo>
                <a:lnTo>
                  <a:pt x="18655" y="3601"/>
                </a:lnTo>
                <a:lnTo>
                  <a:pt x="20618" y="3601"/>
                </a:lnTo>
                <a:cubicBezTo>
                  <a:pt x="20618" y="3601"/>
                  <a:pt x="20618" y="20400"/>
                  <a:pt x="20618" y="20400"/>
                </a:cubicBezTo>
                <a:close/>
                <a:moveTo>
                  <a:pt x="17673" y="16801"/>
                </a:moveTo>
                <a:cubicBezTo>
                  <a:pt x="17401" y="16801"/>
                  <a:pt x="17182" y="17070"/>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70"/>
                  <a:pt x="4199" y="16801"/>
                  <a:pt x="3927" y="16801"/>
                </a:cubicBezTo>
                <a:lnTo>
                  <a:pt x="3927" y="3601"/>
                </a:lnTo>
                <a:lnTo>
                  <a:pt x="17673" y="3601"/>
                </a:lnTo>
                <a:cubicBezTo>
                  <a:pt x="17673" y="3601"/>
                  <a:pt x="17673" y="16801"/>
                  <a:pt x="17673" y="16801"/>
                </a:cubicBezTo>
                <a:close/>
                <a:moveTo>
                  <a:pt x="2945" y="16801"/>
                </a:moveTo>
                <a:cubicBezTo>
                  <a:pt x="2674" y="16801"/>
                  <a:pt x="2455" y="17070"/>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70"/>
                  <a:pt x="6653" y="7200"/>
                  <a:pt x="6382" y="7200"/>
                </a:cubicBezTo>
                <a:lnTo>
                  <a:pt x="5400" y="7200"/>
                </a:lnTo>
                <a:cubicBezTo>
                  <a:pt x="5129" y="7200"/>
                  <a:pt x="4909" y="7470"/>
                  <a:pt x="4909" y="7800"/>
                </a:cubicBezTo>
                <a:cubicBezTo>
                  <a:pt x="4909" y="8132"/>
                  <a:pt x="5129" y="8400"/>
                  <a:pt x="5400" y="8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6" name="Shape 3676"/>
          <p:cNvSpPr/>
          <p:nvPr/>
        </p:nvSpPr>
        <p:spPr>
          <a:xfrm>
            <a:off x="10491849" y="316954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8"/>
                  <a:pt x="15218" y="17820"/>
                </a:cubicBezTo>
                <a:cubicBezTo>
                  <a:pt x="15218" y="17523"/>
                  <a:pt x="14999" y="17280"/>
                  <a:pt x="14727" y="17280"/>
                </a:cubicBezTo>
                <a:lnTo>
                  <a:pt x="14727" y="7560"/>
                </a:lnTo>
                <a:lnTo>
                  <a:pt x="16691" y="7560"/>
                </a:lnTo>
                <a:cubicBezTo>
                  <a:pt x="16691" y="7560"/>
                  <a:pt x="16691" y="20520"/>
                  <a:pt x="16691" y="20520"/>
                </a:cubicBezTo>
                <a:close/>
                <a:moveTo>
                  <a:pt x="13745" y="17280"/>
                </a:moveTo>
                <a:cubicBezTo>
                  <a:pt x="13474" y="17280"/>
                  <a:pt x="13255" y="17523"/>
                  <a:pt x="13255" y="17820"/>
                </a:cubicBezTo>
                <a:cubicBezTo>
                  <a:pt x="13255" y="18118"/>
                  <a:pt x="13474" y="18360"/>
                  <a:pt x="13745" y="18360"/>
                </a:cubicBezTo>
                <a:lnTo>
                  <a:pt x="13745" y="20520"/>
                </a:lnTo>
                <a:lnTo>
                  <a:pt x="3927" y="20520"/>
                </a:lnTo>
                <a:lnTo>
                  <a:pt x="3927" y="18360"/>
                </a:lnTo>
                <a:cubicBezTo>
                  <a:pt x="4199" y="18360"/>
                  <a:pt x="4418" y="18118"/>
                  <a:pt x="4418" y="17820"/>
                </a:cubicBezTo>
                <a:cubicBezTo>
                  <a:pt x="4418" y="17523"/>
                  <a:pt x="4199" y="17280"/>
                  <a:pt x="3927" y="17280"/>
                </a:cubicBezTo>
                <a:lnTo>
                  <a:pt x="3927" y="7560"/>
                </a:lnTo>
                <a:lnTo>
                  <a:pt x="13745" y="7560"/>
                </a:lnTo>
                <a:cubicBezTo>
                  <a:pt x="13745" y="7560"/>
                  <a:pt x="13745" y="17280"/>
                  <a:pt x="13745" y="17280"/>
                </a:cubicBezTo>
                <a:close/>
                <a:moveTo>
                  <a:pt x="2945" y="17280"/>
                </a:moveTo>
                <a:cubicBezTo>
                  <a:pt x="2674" y="17280"/>
                  <a:pt x="2455" y="17523"/>
                  <a:pt x="2455" y="17820"/>
                </a:cubicBezTo>
                <a:cubicBezTo>
                  <a:pt x="2455" y="18118"/>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8"/>
                  <a:pt x="4147" y="5400"/>
                  <a:pt x="4418" y="5400"/>
                </a:cubicBezTo>
                <a:cubicBezTo>
                  <a:pt x="4690" y="5400"/>
                  <a:pt x="4909" y="5158"/>
                  <a:pt x="4909" y="4860"/>
                </a:cubicBezTo>
                <a:lnTo>
                  <a:pt x="4909" y="3240"/>
                </a:lnTo>
                <a:lnTo>
                  <a:pt x="20618" y="3240"/>
                </a:lnTo>
                <a:lnTo>
                  <a:pt x="20618" y="16201"/>
                </a:lnTo>
                <a:lnTo>
                  <a:pt x="19145" y="16201"/>
                </a:lnTo>
                <a:cubicBezTo>
                  <a:pt x="18874" y="16201"/>
                  <a:pt x="18655" y="16443"/>
                  <a:pt x="18655" y="16740"/>
                </a:cubicBezTo>
                <a:cubicBezTo>
                  <a:pt x="18655" y="17038"/>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8"/>
                  <a:pt x="6873" y="11341"/>
                </a:cubicBezTo>
                <a:cubicBezTo>
                  <a:pt x="6873" y="11043"/>
                  <a:pt x="6653" y="10800"/>
                  <a:pt x="6382" y="10800"/>
                </a:cubicBezTo>
                <a:lnTo>
                  <a:pt x="5400" y="10800"/>
                </a:lnTo>
                <a:cubicBezTo>
                  <a:pt x="5129" y="10800"/>
                  <a:pt x="4909" y="11043"/>
                  <a:pt x="4909" y="11341"/>
                </a:cubicBezTo>
                <a:cubicBezTo>
                  <a:pt x="4909" y="11638"/>
                  <a:pt x="5129" y="11881"/>
                  <a:pt x="5400" y="11881"/>
                </a:cubicBezTo>
                <a:moveTo>
                  <a:pt x="5400" y="9720"/>
                </a:moveTo>
                <a:lnTo>
                  <a:pt x="8345" y="9720"/>
                </a:lnTo>
                <a:cubicBezTo>
                  <a:pt x="8617" y="9720"/>
                  <a:pt x="8836" y="9478"/>
                  <a:pt x="8836" y="9181"/>
                </a:cubicBezTo>
                <a:cubicBezTo>
                  <a:pt x="8836" y="8883"/>
                  <a:pt x="8617" y="8640"/>
                  <a:pt x="8345" y="8640"/>
                </a:cubicBezTo>
                <a:lnTo>
                  <a:pt x="5400" y="8640"/>
                </a:lnTo>
                <a:cubicBezTo>
                  <a:pt x="5129" y="8640"/>
                  <a:pt x="4909" y="8883"/>
                  <a:pt x="4909" y="9181"/>
                </a:cubicBezTo>
                <a:cubicBezTo>
                  <a:pt x="4909" y="9478"/>
                  <a:pt x="5129" y="9720"/>
                  <a:pt x="5400" y="97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7" name="Shape 3677"/>
          <p:cNvSpPr/>
          <p:nvPr/>
        </p:nvSpPr>
        <p:spPr>
          <a:xfrm>
            <a:off x="11027501" y="3182299"/>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8" name="Shape 3678"/>
          <p:cNvSpPr/>
          <p:nvPr/>
        </p:nvSpPr>
        <p:spPr>
          <a:xfrm>
            <a:off x="6206631" y="3692444"/>
            <a:ext cx="280713" cy="280708"/>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9" name="Shape 3679"/>
          <p:cNvSpPr/>
          <p:nvPr/>
        </p:nvSpPr>
        <p:spPr>
          <a:xfrm>
            <a:off x="6742283"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0"/>
                  <a:pt x="10580" y="10800"/>
                  <a:pt x="10309" y="10800"/>
                </a:cubicBezTo>
                <a:cubicBezTo>
                  <a:pt x="10038" y="10800"/>
                  <a:pt x="9818" y="10580"/>
                  <a:pt x="9818" y="10309"/>
                </a:cubicBezTo>
                <a:cubicBezTo>
                  <a:pt x="9818" y="10039"/>
                  <a:pt x="10038" y="9818"/>
                  <a:pt x="10309" y="9818"/>
                </a:cubicBezTo>
                <a:cubicBezTo>
                  <a:pt x="10580" y="9818"/>
                  <a:pt x="10800" y="10039"/>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7"/>
                </a:lnTo>
                <a:cubicBezTo>
                  <a:pt x="12761" y="14998"/>
                  <a:pt x="12639" y="14943"/>
                  <a:pt x="12503" y="14943"/>
                </a:cubicBezTo>
                <a:cubicBezTo>
                  <a:pt x="12356" y="14943"/>
                  <a:pt x="12228" y="15010"/>
                  <a:pt x="12138" y="15114"/>
                </a:cubicBezTo>
                <a:lnTo>
                  <a:pt x="11833" y="15418"/>
                </a:lnTo>
                <a:cubicBezTo>
                  <a:pt x="11450" y="15801"/>
                  <a:pt x="10829" y="15801"/>
                  <a:pt x="10445" y="15418"/>
                </a:cubicBezTo>
                <a:lnTo>
                  <a:pt x="6167" y="11139"/>
                </a:lnTo>
                <a:cubicBezTo>
                  <a:pt x="5784" y="10757"/>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7"/>
                  <a:pt x="11752" y="10012"/>
                  <a:pt x="11709" y="9873"/>
                </a:cubicBezTo>
                <a:cubicBezTo>
                  <a:pt x="12146" y="9209"/>
                  <a:pt x="12466" y="8463"/>
                  <a:pt x="12631" y="7659"/>
                </a:cubicBezTo>
                <a:lnTo>
                  <a:pt x="15417" y="10446"/>
                </a:lnTo>
                <a:cubicBezTo>
                  <a:pt x="15800" y="10829"/>
                  <a:pt x="15800" y="11450"/>
                  <a:pt x="15417" y="11833"/>
                </a:cubicBezTo>
                <a:lnTo>
                  <a:pt x="15128" y="12122"/>
                </a:lnTo>
                <a:cubicBezTo>
                  <a:pt x="15025" y="12212"/>
                  <a:pt x="14957" y="12341"/>
                  <a:pt x="14957" y="12487"/>
                </a:cubicBezTo>
                <a:cubicBezTo>
                  <a:pt x="14957" y="12624"/>
                  <a:pt x="15013" y="12746"/>
                  <a:pt x="15101" y="12835"/>
                </a:cubicBezTo>
                <a:lnTo>
                  <a:pt x="20618" y="18367"/>
                </a:lnTo>
                <a:cubicBezTo>
                  <a:pt x="20618" y="18367"/>
                  <a:pt x="20618" y="20618"/>
                  <a:pt x="20618" y="20618"/>
                </a:cubicBezTo>
                <a:close/>
                <a:moveTo>
                  <a:pt x="5343" y="11673"/>
                </a:moveTo>
                <a:cubicBezTo>
                  <a:pt x="2859" y="11189"/>
                  <a:pt x="982" y="9008"/>
                  <a:pt x="982" y="6383"/>
                </a:cubicBezTo>
                <a:cubicBezTo>
                  <a:pt x="982" y="3400"/>
                  <a:pt x="3399" y="982"/>
                  <a:pt x="6382" y="982"/>
                </a:cubicBezTo>
                <a:cubicBezTo>
                  <a:pt x="9011" y="982"/>
                  <a:pt x="11198" y="2862"/>
                  <a:pt x="11681" y="5349"/>
                </a:cubicBezTo>
                <a:cubicBezTo>
                  <a:pt x="10910" y="4719"/>
                  <a:pt x="9777" y="4755"/>
                  <a:pt x="9058" y="5474"/>
                </a:cubicBezTo>
                <a:lnTo>
                  <a:pt x="5474" y="9059"/>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6"/>
                  <a:pt x="2857" y="12764"/>
                  <a:pt x="6382" y="12764"/>
                </a:cubicBezTo>
                <a:cubicBezTo>
                  <a:pt x="6389" y="12764"/>
                  <a:pt x="6396" y="12763"/>
                  <a:pt x="6403" y="12763"/>
                </a:cubicBezTo>
                <a:lnTo>
                  <a:pt x="9752" y="16112"/>
                </a:lnTo>
                <a:cubicBezTo>
                  <a:pt x="10511" y="16870"/>
                  <a:pt x="11735" y="16875"/>
                  <a:pt x="12503" y="16131"/>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0"/>
                  <a:pt x="17893" y="21600"/>
                  <a:pt x="18164" y="21600"/>
                </a:cubicBezTo>
                <a:lnTo>
                  <a:pt x="21109" y="21600"/>
                </a:lnTo>
                <a:cubicBezTo>
                  <a:pt x="21380" y="21600"/>
                  <a:pt x="21600" y="21380"/>
                  <a:pt x="21600" y="21109"/>
                </a:cubicBezTo>
                <a:lnTo>
                  <a:pt x="21600" y="18164"/>
                </a:lnTo>
                <a:cubicBezTo>
                  <a:pt x="21600" y="18028"/>
                  <a:pt x="21545" y="17906"/>
                  <a:pt x="21456" y="1781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0" name="Shape 3680"/>
          <p:cNvSpPr/>
          <p:nvPr/>
        </p:nvSpPr>
        <p:spPr>
          <a:xfrm>
            <a:off x="7277936" y="3717951"/>
            <a:ext cx="280580" cy="229553"/>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5"/>
                  <a:pt x="879" y="21600"/>
                  <a:pt x="1964" y="21600"/>
                </a:cubicBezTo>
                <a:lnTo>
                  <a:pt x="19636" y="21600"/>
                </a:lnTo>
                <a:cubicBezTo>
                  <a:pt x="20721" y="21600"/>
                  <a:pt x="21600" y="20525"/>
                  <a:pt x="21600" y="19200"/>
                </a:cubicBezTo>
                <a:cubicBezTo>
                  <a:pt x="21600" y="17874"/>
                  <a:pt x="20721" y="16800"/>
                  <a:pt x="19636" y="16800"/>
                </a:cubicBezTo>
                <a:moveTo>
                  <a:pt x="1964" y="1200"/>
                </a:moveTo>
                <a:lnTo>
                  <a:pt x="19636" y="1200"/>
                </a:lnTo>
                <a:cubicBezTo>
                  <a:pt x="20178" y="1200"/>
                  <a:pt x="20618" y="1737"/>
                  <a:pt x="20618" y="2399"/>
                </a:cubicBezTo>
                <a:cubicBezTo>
                  <a:pt x="20618" y="3062"/>
                  <a:pt x="20178" y="3599"/>
                  <a:pt x="19636" y="3599"/>
                </a:cubicBezTo>
                <a:lnTo>
                  <a:pt x="1964" y="3599"/>
                </a:lnTo>
                <a:cubicBezTo>
                  <a:pt x="1422" y="3599"/>
                  <a:pt x="982" y="3062"/>
                  <a:pt x="982" y="2399"/>
                </a:cubicBezTo>
                <a:cubicBezTo>
                  <a:pt x="982" y="1737"/>
                  <a:pt x="1422" y="1200"/>
                  <a:pt x="1964" y="1200"/>
                </a:cubicBezTo>
                <a:moveTo>
                  <a:pt x="1964" y="4799"/>
                </a:moveTo>
                <a:lnTo>
                  <a:pt x="19636" y="4799"/>
                </a:lnTo>
                <a:cubicBezTo>
                  <a:pt x="20721" y="4799"/>
                  <a:pt x="21600" y="3724"/>
                  <a:pt x="21600" y="2399"/>
                </a:cubicBezTo>
                <a:cubicBezTo>
                  <a:pt x="21600" y="1073"/>
                  <a:pt x="20721" y="0"/>
                  <a:pt x="19636" y="0"/>
                </a:cubicBezTo>
                <a:lnTo>
                  <a:pt x="1964" y="0"/>
                </a:lnTo>
                <a:cubicBezTo>
                  <a:pt x="879" y="0"/>
                  <a:pt x="0" y="1073"/>
                  <a:pt x="0" y="2399"/>
                </a:cubicBezTo>
                <a:cubicBezTo>
                  <a:pt x="0" y="3724"/>
                  <a:pt x="879" y="4799"/>
                  <a:pt x="1964" y="4799"/>
                </a:cubicBezTo>
                <a:moveTo>
                  <a:pt x="19636" y="11999"/>
                </a:moveTo>
                <a:lnTo>
                  <a:pt x="1964" y="11999"/>
                </a:lnTo>
                <a:cubicBezTo>
                  <a:pt x="1422" y="11999"/>
                  <a:pt x="982" y="11463"/>
                  <a:pt x="982" y="10801"/>
                </a:cubicBezTo>
                <a:cubicBezTo>
                  <a:pt x="982" y="10137"/>
                  <a:pt x="1422" y="9599"/>
                  <a:pt x="1964" y="9599"/>
                </a:cubicBezTo>
                <a:lnTo>
                  <a:pt x="19636" y="9599"/>
                </a:lnTo>
                <a:cubicBezTo>
                  <a:pt x="20178" y="9599"/>
                  <a:pt x="20618" y="10137"/>
                  <a:pt x="20618" y="10801"/>
                </a:cubicBezTo>
                <a:cubicBezTo>
                  <a:pt x="20618" y="11463"/>
                  <a:pt x="20178" y="11999"/>
                  <a:pt x="19636" y="11999"/>
                </a:cubicBezTo>
                <a:moveTo>
                  <a:pt x="19636" y="8400"/>
                </a:moveTo>
                <a:lnTo>
                  <a:pt x="1964" y="8400"/>
                </a:lnTo>
                <a:cubicBezTo>
                  <a:pt x="879" y="8400"/>
                  <a:pt x="0" y="9474"/>
                  <a:pt x="0" y="10801"/>
                </a:cubicBezTo>
                <a:cubicBezTo>
                  <a:pt x="0" y="12125"/>
                  <a:pt x="879" y="13200"/>
                  <a:pt x="1964" y="13200"/>
                </a:cubicBezTo>
                <a:lnTo>
                  <a:pt x="19636" y="13200"/>
                </a:lnTo>
                <a:cubicBezTo>
                  <a:pt x="20721" y="13200"/>
                  <a:pt x="21600" y="12125"/>
                  <a:pt x="21600" y="10801"/>
                </a:cubicBezTo>
                <a:cubicBezTo>
                  <a:pt x="21600" y="9474"/>
                  <a:pt x="20721" y="8400"/>
                  <a:pt x="19636" y="8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1" name="Shape 3681"/>
          <p:cNvSpPr/>
          <p:nvPr/>
        </p:nvSpPr>
        <p:spPr>
          <a:xfrm>
            <a:off x="7813588" y="371795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5"/>
                  <a:pt x="879" y="4800"/>
                  <a:pt x="1964" y="4800"/>
                </a:cubicBezTo>
                <a:cubicBezTo>
                  <a:pt x="3048" y="4800"/>
                  <a:pt x="3927" y="3725"/>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5"/>
                  <a:pt x="879" y="13200"/>
                  <a:pt x="1964" y="13200"/>
                </a:cubicBezTo>
                <a:cubicBezTo>
                  <a:pt x="3048" y="13200"/>
                  <a:pt x="3927" y="12125"/>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5"/>
                  <a:pt x="6770" y="13200"/>
                  <a:pt x="7855" y="13200"/>
                </a:cubicBezTo>
                <a:lnTo>
                  <a:pt x="19636" y="13200"/>
                </a:lnTo>
                <a:cubicBezTo>
                  <a:pt x="20721" y="13200"/>
                  <a:pt x="21600" y="12125"/>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5"/>
                  <a:pt x="6770" y="21600"/>
                  <a:pt x="7855" y="21600"/>
                </a:cubicBezTo>
                <a:lnTo>
                  <a:pt x="19636" y="21600"/>
                </a:lnTo>
                <a:cubicBezTo>
                  <a:pt x="20721" y="21600"/>
                  <a:pt x="21600" y="20525"/>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5"/>
                  <a:pt x="21600" y="2400"/>
                </a:cubicBezTo>
                <a:cubicBezTo>
                  <a:pt x="21600" y="1075"/>
                  <a:pt x="20721" y="1"/>
                  <a:pt x="19636" y="1"/>
                </a:cubicBezTo>
                <a:lnTo>
                  <a:pt x="7855" y="1"/>
                </a:lnTo>
                <a:cubicBezTo>
                  <a:pt x="6770" y="1"/>
                  <a:pt x="5891" y="1075"/>
                  <a:pt x="5891" y="2400"/>
                </a:cubicBezTo>
                <a:cubicBezTo>
                  <a:pt x="5891" y="3725"/>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5"/>
                  <a:pt x="879" y="21600"/>
                  <a:pt x="1964" y="21600"/>
                </a:cubicBezTo>
                <a:cubicBezTo>
                  <a:pt x="3048" y="21600"/>
                  <a:pt x="3927" y="20525"/>
                  <a:pt x="3927" y="19200"/>
                </a:cubicBezTo>
                <a:cubicBezTo>
                  <a:pt x="3927" y="17875"/>
                  <a:pt x="3048" y="16800"/>
                  <a:pt x="1964" y="16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2" name="Shape 3682"/>
          <p:cNvSpPr/>
          <p:nvPr/>
        </p:nvSpPr>
        <p:spPr>
          <a:xfrm>
            <a:off x="8349240" y="3717951"/>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70"/>
                  <a:pt x="4909" y="13800"/>
                </a:cubicBezTo>
                <a:cubicBezTo>
                  <a:pt x="4909" y="14132"/>
                  <a:pt x="5129" y="14400"/>
                  <a:pt x="5400" y="14400"/>
                </a:cubicBezTo>
                <a:lnTo>
                  <a:pt x="21109" y="14400"/>
                </a:lnTo>
                <a:cubicBezTo>
                  <a:pt x="21380" y="14400"/>
                  <a:pt x="21600" y="14132"/>
                  <a:pt x="21600" y="13800"/>
                </a:cubicBezTo>
                <a:cubicBezTo>
                  <a:pt x="21600" y="13470"/>
                  <a:pt x="21380" y="13200"/>
                  <a:pt x="21109" y="13200"/>
                </a:cubicBezTo>
                <a:moveTo>
                  <a:pt x="21109" y="7200"/>
                </a:moveTo>
                <a:lnTo>
                  <a:pt x="5400" y="7200"/>
                </a:lnTo>
                <a:cubicBezTo>
                  <a:pt x="5129" y="7200"/>
                  <a:pt x="4909" y="7470"/>
                  <a:pt x="4909" y="7800"/>
                </a:cubicBezTo>
                <a:cubicBezTo>
                  <a:pt x="4909" y="8132"/>
                  <a:pt x="5129" y="8401"/>
                  <a:pt x="5400" y="8401"/>
                </a:cubicBezTo>
                <a:lnTo>
                  <a:pt x="21109" y="8401"/>
                </a:lnTo>
                <a:cubicBezTo>
                  <a:pt x="21380" y="8401"/>
                  <a:pt x="21600" y="8132"/>
                  <a:pt x="21600" y="7800"/>
                </a:cubicBezTo>
                <a:cubicBezTo>
                  <a:pt x="21600" y="7470"/>
                  <a:pt x="21380" y="7200"/>
                  <a:pt x="21109" y="7200"/>
                </a:cubicBezTo>
                <a:moveTo>
                  <a:pt x="1473" y="0"/>
                </a:moveTo>
                <a:cubicBezTo>
                  <a:pt x="659" y="0"/>
                  <a:pt x="0" y="806"/>
                  <a:pt x="0" y="1800"/>
                </a:cubicBezTo>
                <a:cubicBezTo>
                  <a:pt x="0" y="2795"/>
                  <a:pt x="659" y="3600"/>
                  <a:pt x="1473" y="3600"/>
                </a:cubicBezTo>
                <a:cubicBezTo>
                  <a:pt x="2286" y="3600"/>
                  <a:pt x="2945" y="2795"/>
                  <a:pt x="2945" y="1800"/>
                </a:cubicBezTo>
                <a:cubicBezTo>
                  <a:pt x="2945" y="806"/>
                  <a:pt x="2286" y="0"/>
                  <a:pt x="1473" y="0"/>
                </a:cubicBezTo>
                <a:moveTo>
                  <a:pt x="21109" y="19200"/>
                </a:moveTo>
                <a:lnTo>
                  <a:pt x="5400" y="19200"/>
                </a:lnTo>
                <a:cubicBezTo>
                  <a:pt x="5129" y="19200"/>
                  <a:pt x="4909" y="19470"/>
                  <a:pt x="4909" y="19800"/>
                </a:cubicBezTo>
                <a:cubicBezTo>
                  <a:pt x="4909" y="20132"/>
                  <a:pt x="5129" y="20400"/>
                  <a:pt x="5400" y="20400"/>
                </a:cubicBezTo>
                <a:lnTo>
                  <a:pt x="21109" y="20400"/>
                </a:lnTo>
                <a:cubicBezTo>
                  <a:pt x="21380" y="20400"/>
                  <a:pt x="21600" y="20132"/>
                  <a:pt x="21600" y="19800"/>
                </a:cubicBezTo>
                <a:cubicBezTo>
                  <a:pt x="21600" y="19470"/>
                  <a:pt x="21380" y="19200"/>
                  <a:pt x="21109" y="19200"/>
                </a:cubicBezTo>
                <a:moveTo>
                  <a:pt x="5400" y="2400"/>
                </a:moveTo>
                <a:lnTo>
                  <a:pt x="21109" y="2400"/>
                </a:lnTo>
                <a:cubicBezTo>
                  <a:pt x="21380" y="2400"/>
                  <a:pt x="21600" y="2132"/>
                  <a:pt x="21600" y="1800"/>
                </a:cubicBezTo>
                <a:cubicBezTo>
                  <a:pt x="21600" y="1470"/>
                  <a:pt x="21380" y="1200"/>
                  <a:pt x="21109" y="1200"/>
                </a:cubicBezTo>
                <a:lnTo>
                  <a:pt x="5400" y="1200"/>
                </a:lnTo>
                <a:cubicBezTo>
                  <a:pt x="5129" y="1200"/>
                  <a:pt x="4909" y="1470"/>
                  <a:pt x="4909" y="1800"/>
                </a:cubicBezTo>
                <a:cubicBezTo>
                  <a:pt x="4909" y="2132"/>
                  <a:pt x="5129" y="2400"/>
                  <a:pt x="5400" y="2400"/>
                </a:cubicBezTo>
                <a:moveTo>
                  <a:pt x="1473" y="18000"/>
                </a:moveTo>
                <a:cubicBezTo>
                  <a:pt x="659" y="18000"/>
                  <a:pt x="0" y="18806"/>
                  <a:pt x="0" y="19800"/>
                </a:cubicBezTo>
                <a:cubicBezTo>
                  <a:pt x="0" y="20795"/>
                  <a:pt x="659" y="21600"/>
                  <a:pt x="1473" y="21600"/>
                </a:cubicBezTo>
                <a:cubicBezTo>
                  <a:pt x="2286" y="21600"/>
                  <a:pt x="2945" y="20795"/>
                  <a:pt x="2945" y="19800"/>
                </a:cubicBezTo>
                <a:cubicBezTo>
                  <a:pt x="2945" y="18806"/>
                  <a:pt x="2286" y="18000"/>
                  <a:pt x="1473" y="18000"/>
                </a:cubicBezTo>
                <a:moveTo>
                  <a:pt x="1473" y="6000"/>
                </a:moveTo>
                <a:cubicBezTo>
                  <a:pt x="659" y="6000"/>
                  <a:pt x="0" y="6806"/>
                  <a:pt x="0" y="7800"/>
                </a:cubicBezTo>
                <a:cubicBezTo>
                  <a:pt x="0" y="8795"/>
                  <a:pt x="659" y="9600"/>
                  <a:pt x="1473" y="9600"/>
                </a:cubicBezTo>
                <a:cubicBezTo>
                  <a:pt x="2286" y="9600"/>
                  <a:pt x="2945" y="8795"/>
                  <a:pt x="2945" y="7800"/>
                </a:cubicBezTo>
                <a:cubicBezTo>
                  <a:pt x="2945" y="6806"/>
                  <a:pt x="2286" y="6000"/>
                  <a:pt x="1473" y="6000"/>
                </a:cubicBezTo>
                <a:moveTo>
                  <a:pt x="1473" y="12000"/>
                </a:moveTo>
                <a:cubicBezTo>
                  <a:pt x="659" y="12000"/>
                  <a:pt x="0" y="12806"/>
                  <a:pt x="0" y="13800"/>
                </a:cubicBezTo>
                <a:cubicBezTo>
                  <a:pt x="0" y="14795"/>
                  <a:pt x="659" y="15600"/>
                  <a:pt x="1473" y="15600"/>
                </a:cubicBezTo>
                <a:cubicBezTo>
                  <a:pt x="2286" y="15600"/>
                  <a:pt x="2945" y="14795"/>
                  <a:pt x="2945" y="13800"/>
                </a:cubicBezTo>
                <a:cubicBezTo>
                  <a:pt x="2945" y="12806"/>
                  <a:pt x="2286" y="12000"/>
                  <a:pt x="1473" y="12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3" name="Shape 3683"/>
          <p:cNvSpPr/>
          <p:nvPr/>
        </p:nvSpPr>
        <p:spPr>
          <a:xfrm>
            <a:off x="8884892" y="3717951"/>
            <a:ext cx="280580" cy="229553"/>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4" name="Shape 3684"/>
          <p:cNvSpPr/>
          <p:nvPr/>
        </p:nvSpPr>
        <p:spPr>
          <a:xfrm>
            <a:off x="9420545" y="3705197"/>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8"/>
                  <a:pt x="4147" y="3240"/>
                  <a:pt x="4418" y="3240"/>
                </a:cubicBezTo>
                <a:cubicBezTo>
                  <a:pt x="4690" y="3240"/>
                  <a:pt x="4909" y="2998"/>
                  <a:pt x="4909" y="2700"/>
                </a:cubicBezTo>
                <a:lnTo>
                  <a:pt x="4909" y="2161"/>
                </a:lnTo>
                <a:cubicBezTo>
                  <a:pt x="4909" y="1564"/>
                  <a:pt x="5348" y="1080"/>
                  <a:pt x="5891" y="1080"/>
                </a:cubicBezTo>
                <a:lnTo>
                  <a:pt x="9818" y="1080"/>
                </a:lnTo>
                <a:cubicBezTo>
                  <a:pt x="11291" y="1080"/>
                  <a:pt x="11291" y="3240"/>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8"/>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5" name="Shape 3685"/>
          <p:cNvSpPr/>
          <p:nvPr/>
        </p:nvSpPr>
        <p:spPr>
          <a:xfrm>
            <a:off x="9956197" y="3717951"/>
            <a:ext cx="280580" cy="229553"/>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1"/>
                  <a:pt x="11071" y="14400"/>
                  <a:pt x="10800" y="14400"/>
                </a:cubicBezTo>
                <a:cubicBezTo>
                  <a:pt x="10529" y="14400"/>
                  <a:pt x="10309" y="14131"/>
                  <a:pt x="10309" y="13800"/>
                </a:cubicBezTo>
                <a:cubicBezTo>
                  <a:pt x="10309" y="13469"/>
                  <a:pt x="10529" y="13200"/>
                  <a:pt x="10800" y="13200"/>
                </a:cubicBezTo>
                <a:moveTo>
                  <a:pt x="10800" y="15600"/>
                </a:moveTo>
                <a:cubicBezTo>
                  <a:pt x="11613" y="15600"/>
                  <a:pt x="12273" y="14795"/>
                  <a:pt x="12273" y="13800"/>
                </a:cubicBezTo>
                <a:cubicBezTo>
                  <a:pt x="12273" y="12806"/>
                  <a:pt x="11613" y="11999"/>
                  <a:pt x="10800" y="11999"/>
                </a:cubicBezTo>
                <a:cubicBezTo>
                  <a:pt x="9987" y="11999"/>
                  <a:pt x="9327" y="12806"/>
                  <a:pt x="9327" y="13800"/>
                </a:cubicBezTo>
                <a:cubicBezTo>
                  <a:pt x="9327" y="14795"/>
                  <a:pt x="9987" y="15600"/>
                  <a:pt x="10800" y="15600"/>
                </a:cubicBezTo>
                <a:moveTo>
                  <a:pt x="5400" y="13200"/>
                </a:moveTo>
                <a:cubicBezTo>
                  <a:pt x="5671" y="13200"/>
                  <a:pt x="5891" y="13469"/>
                  <a:pt x="5891" y="13800"/>
                </a:cubicBezTo>
                <a:cubicBezTo>
                  <a:pt x="5891" y="14131"/>
                  <a:pt x="5671" y="14400"/>
                  <a:pt x="5400" y="14400"/>
                </a:cubicBezTo>
                <a:cubicBezTo>
                  <a:pt x="5129" y="14400"/>
                  <a:pt x="4909" y="14131"/>
                  <a:pt x="4909" y="13800"/>
                </a:cubicBezTo>
                <a:cubicBezTo>
                  <a:pt x="4909" y="13469"/>
                  <a:pt x="5129" y="13200"/>
                  <a:pt x="5400" y="13200"/>
                </a:cubicBezTo>
                <a:moveTo>
                  <a:pt x="5400" y="15600"/>
                </a:moveTo>
                <a:cubicBezTo>
                  <a:pt x="6213" y="15600"/>
                  <a:pt x="6873" y="14795"/>
                  <a:pt x="6873" y="13800"/>
                </a:cubicBezTo>
                <a:cubicBezTo>
                  <a:pt x="6873" y="12806"/>
                  <a:pt x="6213" y="11999"/>
                  <a:pt x="5400" y="11999"/>
                </a:cubicBezTo>
                <a:cubicBezTo>
                  <a:pt x="4587" y="11999"/>
                  <a:pt x="3927" y="12806"/>
                  <a:pt x="3927" y="13800"/>
                </a:cubicBezTo>
                <a:cubicBezTo>
                  <a:pt x="3927" y="14795"/>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moveTo>
                  <a:pt x="16200" y="13200"/>
                </a:moveTo>
                <a:cubicBezTo>
                  <a:pt x="16471" y="13200"/>
                  <a:pt x="16691" y="13469"/>
                  <a:pt x="16691" y="13800"/>
                </a:cubicBezTo>
                <a:cubicBezTo>
                  <a:pt x="16691" y="14131"/>
                  <a:pt x="16471" y="14400"/>
                  <a:pt x="16200" y="14400"/>
                </a:cubicBezTo>
                <a:cubicBezTo>
                  <a:pt x="15929" y="14400"/>
                  <a:pt x="15709" y="14131"/>
                  <a:pt x="15709" y="13800"/>
                </a:cubicBezTo>
                <a:cubicBezTo>
                  <a:pt x="15709" y="13469"/>
                  <a:pt x="15929" y="13200"/>
                  <a:pt x="16200" y="13200"/>
                </a:cubicBezTo>
                <a:moveTo>
                  <a:pt x="16200" y="15600"/>
                </a:moveTo>
                <a:cubicBezTo>
                  <a:pt x="17013" y="15600"/>
                  <a:pt x="17673" y="14795"/>
                  <a:pt x="17673" y="13800"/>
                </a:cubicBezTo>
                <a:cubicBezTo>
                  <a:pt x="17673" y="12806"/>
                  <a:pt x="17013" y="11999"/>
                  <a:pt x="16200" y="11999"/>
                </a:cubicBezTo>
                <a:cubicBezTo>
                  <a:pt x="15387" y="11999"/>
                  <a:pt x="14727" y="12806"/>
                  <a:pt x="14727" y="13800"/>
                </a:cubicBezTo>
                <a:cubicBezTo>
                  <a:pt x="14727" y="14795"/>
                  <a:pt x="15387" y="15600"/>
                  <a:pt x="16200" y="156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6" name="Shape 3686"/>
          <p:cNvSpPr/>
          <p:nvPr/>
        </p:nvSpPr>
        <p:spPr>
          <a:xfrm>
            <a:off x="10491849"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636" y="1965"/>
                </a:moveTo>
                <a:lnTo>
                  <a:pt x="10800" y="1965"/>
                </a:lnTo>
                <a:cubicBezTo>
                  <a:pt x="8836" y="1964"/>
                  <a:pt x="8836" y="0"/>
                  <a:pt x="6873" y="0"/>
                </a:cubicBezTo>
                <a:lnTo>
                  <a:pt x="1964" y="0"/>
                </a:lnTo>
                <a:cubicBezTo>
                  <a:pt x="879" y="0"/>
                  <a:pt x="0" y="879"/>
                  <a:pt x="0" y="1965"/>
                </a:cubicBezTo>
                <a:lnTo>
                  <a:pt x="0" y="15709"/>
                </a:lnTo>
                <a:cubicBezTo>
                  <a:pt x="0" y="16794"/>
                  <a:pt x="879" y="17673"/>
                  <a:pt x="1964" y="17673"/>
                </a:cubicBezTo>
                <a:lnTo>
                  <a:pt x="6599" y="17673"/>
                </a:lnTo>
                <a:cubicBezTo>
                  <a:pt x="6257" y="17373"/>
                  <a:pt x="5941" y="17047"/>
                  <a:pt x="5656" y="16691"/>
                </a:cubicBezTo>
                <a:lnTo>
                  <a:pt x="1964" y="16691"/>
                </a:lnTo>
                <a:cubicBezTo>
                  <a:pt x="1422" y="16691"/>
                  <a:pt x="982" y="16252"/>
                  <a:pt x="982" y="15709"/>
                </a:cubicBezTo>
                <a:lnTo>
                  <a:pt x="982" y="5891"/>
                </a:lnTo>
                <a:lnTo>
                  <a:pt x="6599" y="5891"/>
                </a:lnTo>
                <a:cubicBezTo>
                  <a:pt x="7023" y="5518"/>
                  <a:pt x="7484" y="5185"/>
                  <a:pt x="7982" y="4909"/>
                </a:cubicBezTo>
                <a:lnTo>
                  <a:pt x="982" y="4909"/>
                </a:lnTo>
                <a:lnTo>
                  <a:pt x="982" y="1965"/>
                </a:lnTo>
                <a:cubicBezTo>
                  <a:pt x="982" y="1422"/>
                  <a:pt x="1422" y="982"/>
                  <a:pt x="1964" y="982"/>
                </a:cubicBezTo>
                <a:lnTo>
                  <a:pt x="6873" y="982"/>
                </a:lnTo>
                <a:cubicBezTo>
                  <a:pt x="8345" y="982"/>
                  <a:pt x="8345" y="2946"/>
                  <a:pt x="10800" y="2946"/>
                </a:cubicBezTo>
                <a:lnTo>
                  <a:pt x="19636" y="2946"/>
                </a:lnTo>
                <a:cubicBezTo>
                  <a:pt x="20178" y="2946"/>
                  <a:pt x="20618" y="3386"/>
                  <a:pt x="20618" y="3927"/>
                </a:cubicBezTo>
                <a:lnTo>
                  <a:pt x="20618" y="4909"/>
                </a:lnTo>
                <a:lnTo>
                  <a:pt x="15582" y="4909"/>
                </a:lnTo>
                <a:cubicBezTo>
                  <a:pt x="16080" y="5185"/>
                  <a:pt x="16541" y="5518"/>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5"/>
                  <a:pt x="19636" y="1965"/>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9"/>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8"/>
                  <a:pt x="16278" y="16973"/>
                </a:cubicBezTo>
                <a:lnTo>
                  <a:pt x="16972" y="17667"/>
                </a:lnTo>
                <a:cubicBezTo>
                  <a:pt x="16969" y="17669"/>
                  <a:pt x="16967" y="17671"/>
                  <a:pt x="16965" y="17673"/>
                </a:cubicBezTo>
                <a:lnTo>
                  <a:pt x="16979" y="17673"/>
                </a:lnTo>
                <a:lnTo>
                  <a:pt x="20762" y="21457"/>
                </a:lnTo>
                <a:cubicBezTo>
                  <a:pt x="20851" y="21545"/>
                  <a:pt x="20974" y="21600"/>
                  <a:pt x="21109" y="21600"/>
                </a:cubicBezTo>
                <a:cubicBezTo>
                  <a:pt x="21380" y="21600"/>
                  <a:pt x="21600" y="21380"/>
                  <a:pt x="21600" y="21109"/>
                </a:cubicBezTo>
                <a:cubicBezTo>
                  <a:pt x="21600" y="20974"/>
                  <a:pt x="21545" y="20851"/>
                  <a:pt x="21456" y="20762"/>
                </a:cubicBezTo>
                <a:cubicBezTo>
                  <a:pt x="21456" y="20762"/>
                  <a:pt x="16972" y="16279"/>
                  <a:pt x="16972" y="1627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7" name="Shape 3687"/>
          <p:cNvSpPr/>
          <p:nvPr/>
        </p:nvSpPr>
        <p:spPr>
          <a:xfrm>
            <a:off x="11027501" y="369244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5"/>
                  <a:pt x="16242" y="15946"/>
                  <a:pt x="15117" y="15414"/>
                </a:cubicBezTo>
                <a:cubicBezTo>
                  <a:pt x="14189" y="14976"/>
                  <a:pt x="13657" y="14532"/>
                  <a:pt x="13491" y="14057"/>
                </a:cubicBezTo>
                <a:cubicBezTo>
                  <a:pt x="13377" y="13728"/>
                  <a:pt x="13428" y="13351"/>
                  <a:pt x="13649" y="12905"/>
                </a:cubicBezTo>
                <a:cubicBezTo>
                  <a:pt x="13815" y="12567"/>
                  <a:pt x="13972" y="12287"/>
                  <a:pt x="14117" y="12028"/>
                </a:cubicBezTo>
                <a:cubicBezTo>
                  <a:pt x="14730" y="10935"/>
                  <a:pt x="15203" y="10145"/>
                  <a:pt x="15203" y="7348"/>
                </a:cubicBezTo>
                <a:cubicBezTo>
                  <a:pt x="15203" y="3163"/>
                  <a:pt x="12787" y="2951"/>
                  <a:pt x="12309" y="2951"/>
                </a:cubicBezTo>
                <a:cubicBezTo>
                  <a:pt x="11917" y="2951"/>
                  <a:pt x="11672" y="3038"/>
                  <a:pt x="11435" y="3122"/>
                </a:cubicBezTo>
                <a:cubicBezTo>
                  <a:pt x="11175" y="3214"/>
                  <a:pt x="10907" y="3309"/>
                  <a:pt x="10296" y="3319"/>
                </a:cubicBezTo>
                <a:cubicBezTo>
                  <a:pt x="9190" y="3338"/>
                  <a:pt x="6873" y="3376"/>
                  <a:pt x="6873" y="7226"/>
                </a:cubicBezTo>
                <a:cubicBezTo>
                  <a:pt x="6873" y="9920"/>
                  <a:pt x="7574" y="11157"/>
                  <a:pt x="8125" y="12150"/>
                </a:cubicBezTo>
                <a:cubicBezTo>
                  <a:pt x="8266" y="12405"/>
                  <a:pt x="8399" y="12646"/>
                  <a:pt x="8505" y="12885"/>
                </a:cubicBezTo>
                <a:cubicBezTo>
                  <a:pt x="8973" y="13949"/>
                  <a:pt x="8631" y="14693"/>
                  <a:pt x="7426" y="15224"/>
                </a:cubicBezTo>
                <a:cubicBezTo>
                  <a:pt x="5905" y="15897"/>
                  <a:pt x="5188" y="16247"/>
                  <a:pt x="3693" y="17562"/>
                </a:cubicBezTo>
                <a:cubicBezTo>
                  <a:pt x="2017" y="15801"/>
                  <a:pt x="982" y="13423"/>
                  <a:pt x="982" y="10800"/>
                </a:cubicBezTo>
                <a:cubicBezTo>
                  <a:pt x="982" y="5378"/>
                  <a:pt x="5377" y="982"/>
                  <a:pt x="10800" y="982"/>
                </a:cubicBezTo>
                <a:cubicBezTo>
                  <a:pt x="16223" y="982"/>
                  <a:pt x="20618" y="5378"/>
                  <a:pt x="20618" y="10800"/>
                </a:cubicBezTo>
                <a:cubicBezTo>
                  <a:pt x="20618" y="13395"/>
                  <a:pt x="19603" y="15749"/>
                  <a:pt x="17958" y="17505"/>
                </a:cubicBezTo>
                <a:moveTo>
                  <a:pt x="10800" y="20618"/>
                </a:moveTo>
                <a:cubicBezTo>
                  <a:pt x="8356" y="20618"/>
                  <a:pt x="6125" y="19720"/>
                  <a:pt x="4407" y="18242"/>
                </a:cubicBezTo>
                <a:cubicBezTo>
                  <a:pt x="5730" y="17085"/>
                  <a:pt x="6362" y="16768"/>
                  <a:pt x="7823" y="16122"/>
                </a:cubicBezTo>
                <a:cubicBezTo>
                  <a:pt x="9515" y="15375"/>
                  <a:pt x="10091" y="14051"/>
                  <a:pt x="9403" y="12489"/>
                </a:cubicBezTo>
                <a:cubicBezTo>
                  <a:pt x="9279" y="12208"/>
                  <a:pt x="9136" y="11949"/>
                  <a:pt x="8984" y="11674"/>
                </a:cubicBezTo>
                <a:cubicBezTo>
                  <a:pt x="8461" y="10733"/>
                  <a:pt x="7855" y="9666"/>
                  <a:pt x="7855" y="7226"/>
                </a:cubicBezTo>
                <a:cubicBezTo>
                  <a:pt x="7855" y="4341"/>
                  <a:pt x="9224" y="4318"/>
                  <a:pt x="10312" y="4300"/>
                </a:cubicBezTo>
                <a:cubicBezTo>
                  <a:pt x="11084" y="4288"/>
                  <a:pt x="11461" y="4155"/>
                  <a:pt x="11763" y="4047"/>
                </a:cubicBezTo>
                <a:cubicBezTo>
                  <a:pt x="11964" y="3975"/>
                  <a:pt x="12086" y="3933"/>
                  <a:pt x="12309" y="3933"/>
                </a:cubicBezTo>
                <a:cubicBezTo>
                  <a:pt x="13218" y="3933"/>
                  <a:pt x="14221" y="4830"/>
                  <a:pt x="14221" y="7348"/>
                </a:cubicBezTo>
                <a:cubicBezTo>
                  <a:pt x="14221" y="9889"/>
                  <a:pt x="13840" y="10513"/>
                  <a:pt x="13261" y="11549"/>
                </a:cubicBezTo>
                <a:cubicBezTo>
                  <a:pt x="13108" y="11820"/>
                  <a:pt x="12943" y="12115"/>
                  <a:pt x="12768" y="12470"/>
                </a:cubicBezTo>
                <a:cubicBezTo>
                  <a:pt x="12430" y="13156"/>
                  <a:pt x="12362" y="13798"/>
                  <a:pt x="12565" y="14380"/>
                </a:cubicBezTo>
                <a:cubicBezTo>
                  <a:pt x="12825" y="15126"/>
                  <a:pt x="13502" y="15737"/>
                  <a:pt x="14696" y="16302"/>
                </a:cubicBezTo>
                <a:cubicBezTo>
                  <a:pt x="15675" y="16764"/>
                  <a:pt x="16700" y="17667"/>
                  <a:pt x="17251" y="18190"/>
                </a:cubicBezTo>
                <a:cubicBezTo>
                  <a:pt x="15525" y="19698"/>
                  <a:pt x="1327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8" name="Shape 3688"/>
          <p:cNvSpPr/>
          <p:nvPr/>
        </p:nvSpPr>
        <p:spPr>
          <a:xfrm>
            <a:off x="6206631" y="422809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9" name="Shape 3689"/>
          <p:cNvSpPr/>
          <p:nvPr/>
        </p:nvSpPr>
        <p:spPr>
          <a:xfrm>
            <a:off x="6742283" y="4240850"/>
            <a:ext cx="280580" cy="255135"/>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0" name="Shape 3690"/>
          <p:cNvSpPr/>
          <p:nvPr/>
        </p:nvSpPr>
        <p:spPr>
          <a:xfrm>
            <a:off x="7277936" y="4253603"/>
            <a:ext cx="280580" cy="229590"/>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1" name="Shape 3691"/>
          <p:cNvSpPr/>
          <p:nvPr/>
        </p:nvSpPr>
        <p:spPr>
          <a:xfrm>
            <a:off x="7813588" y="4228096"/>
            <a:ext cx="280553" cy="280593"/>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2" name="Shape 3692"/>
          <p:cNvSpPr/>
          <p:nvPr/>
        </p:nvSpPr>
        <p:spPr>
          <a:xfrm>
            <a:off x="8349240" y="4228096"/>
            <a:ext cx="280583" cy="280579"/>
          </a:xfrm>
          <a:custGeom>
            <a:avLst/>
            <a:gdLst/>
            <a:ahLst/>
            <a:cxnLst>
              <a:cxn ang="0">
                <a:pos x="wd2" y="hd2"/>
              </a:cxn>
              <a:cxn ang="5400000">
                <a:pos x="wd2" y="hd2"/>
              </a:cxn>
              <a:cxn ang="10800000">
                <a:pos x="wd2" y="hd2"/>
              </a:cxn>
              <a:cxn ang="16200000">
                <a:pos x="wd2" y="hd2"/>
              </a:cxn>
            </a:cxnLst>
            <a:rect l="0" t="0" r="r" b="b"/>
            <a:pathLst>
              <a:path w="21600" h="21583" extrusionOk="0">
                <a:moveTo>
                  <a:pt x="12363" y="11941"/>
                </a:moveTo>
                <a:lnTo>
                  <a:pt x="13061" y="14034"/>
                </a:lnTo>
                <a:lnTo>
                  <a:pt x="11365" y="12790"/>
                </a:lnTo>
                <a:lnTo>
                  <a:pt x="10785" y="12365"/>
                </a:lnTo>
                <a:lnTo>
                  <a:pt x="10204" y="12790"/>
                </a:lnTo>
                <a:lnTo>
                  <a:pt x="8508" y="14034"/>
                </a:lnTo>
                <a:lnTo>
                  <a:pt x="9206" y="11941"/>
                </a:lnTo>
                <a:lnTo>
                  <a:pt x="9426" y="11282"/>
                </a:lnTo>
                <a:lnTo>
                  <a:pt x="8877" y="10857"/>
                </a:lnTo>
                <a:lnTo>
                  <a:pt x="7510" y="9794"/>
                </a:lnTo>
                <a:lnTo>
                  <a:pt x="9790" y="9794"/>
                </a:lnTo>
                <a:lnTo>
                  <a:pt x="10030" y="9160"/>
                </a:lnTo>
                <a:lnTo>
                  <a:pt x="10785" y="7162"/>
                </a:lnTo>
                <a:lnTo>
                  <a:pt x="11540" y="9160"/>
                </a:lnTo>
                <a:lnTo>
                  <a:pt x="11779" y="9794"/>
                </a:lnTo>
                <a:lnTo>
                  <a:pt x="14059" y="9794"/>
                </a:lnTo>
                <a:lnTo>
                  <a:pt x="12692" y="10857"/>
                </a:lnTo>
                <a:lnTo>
                  <a:pt x="12144" y="11282"/>
                </a:lnTo>
                <a:cubicBezTo>
                  <a:pt x="12144" y="11282"/>
                  <a:pt x="12363" y="11941"/>
                  <a:pt x="12363" y="11941"/>
                </a:cubicBezTo>
                <a:close/>
                <a:moveTo>
                  <a:pt x="12458" y="8813"/>
                </a:moveTo>
                <a:lnTo>
                  <a:pt x="10785" y="4384"/>
                </a:lnTo>
                <a:lnTo>
                  <a:pt x="9111" y="8813"/>
                </a:lnTo>
                <a:lnTo>
                  <a:pt x="4648" y="8813"/>
                </a:lnTo>
                <a:lnTo>
                  <a:pt x="8275" y="11631"/>
                </a:lnTo>
                <a:lnTo>
                  <a:pt x="6601" y="16647"/>
                </a:lnTo>
                <a:lnTo>
                  <a:pt x="10785" y="13581"/>
                </a:lnTo>
                <a:lnTo>
                  <a:pt x="14969" y="16647"/>
                </a:lnTo>
                <a:lnTo>
                  <a:pt x="13295" y="11631"/>
                </a:lnTo>
                <a:lnTo>
                  <a:pt x="16921" y="8813"/>
                </a:lnTo>
                <a:cubicBezTo>
                  <a:pt x="16921" y="8813"/>
                  <a:pt x="12458" y="8813"/>
                  <a:pt x="12458" y="8813"/>
                </a:cubicBezTo>
                <a:close/>
                <a:moveTo>
                  <a:pt x="10800" y="20592"/>
                </a:moveTo>
                <a:cubicBezTo>
                  <a:pt x="9796" y="20381"/>
                  <a:pt x="982" y="17398"/>
                  <a:pt x="982" y="12263"/>
                </a:cubicBezTo>
                <a:cubicBezTo>
                  <a:pt x="982" y="7469"/>
                  <a:pt x="2322" y="2919"/>
                  <a:pt x="2778" y="1179"/>
                </a:cubicBezTo>
                <a:cubicBezTo>
                  <a:pt x="4022" y="1720"/>
                  <a:pt x="7232" y="2943"/>
                  <a:pt x="10800" y="2943"/>
                </a:cubicBezTo>
                <a:cubicBezTo>
                  <a:pt x="14368" y="2943"/>
                  <a:pt x="17578" y="1720"/>
                  <a:pt x="18823" y="1179"/>
                </a:cubicBezTo>
                <a:cubicBezTo>
                  <a:pt x="19278" y="2918"/>
                  <a:pt x="20618" y="7465"/>
                  <a:pt x="20618" y="12263"/>
                </a:cubicBezTo>
                <a:cubicBezTo>
                  <a:pt x="20618" y="17393"/>
                  <a:pt x="11803" y="20381"/>
                  <a:pt x="10800" y="20592"/>
                </a:cubicBezTo>
                <a:moveTo>
                  <a:pt x="19617" y="357"/>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6"/>
                  <a:pt x="2257" y="42"/>
                </a:cubicBezTo>
                <a:cubicBezTo>
                  <a:pt x="2124" y="101"/>
                  <a:pt x="2023" y="216"/>
                  <a:pt x="1983" y="357"/>
                </a:cubicBezTo>
                <a:cubicBezTo>
                  <a:pt x="1963" y="426"/>
                  <a:pt x="0" y="6377"/>
                  <a:pt x="0" y="12263"/>
                </a:cubicBezTo>
                <a:cubicBezTo>
                  <a:pt x="0" y="18484"/>
                  <a:pt x="10271" y="21491"/>
                  <a:pt x="10708" y="21574"/>
                </a:cubicBezTo>
                <a:cubicBezTo>
                  <a:pt x="10739" y="21580"/>
                  <a:pt x="10769" y="21583"/>
                  <a:pt x="10800" y="21583"/>
                </a:cubicBezTo>
                <a:cubicBezTo>
                  <a:pt x="10831" y="21583"/>
                  <a:pt x="10862" y="21580"/>
                  <a:pt x="10892" y="21574"/>
                </a:cubicBezTo>
                <a:cubicBezTo>
                  <a:pt x="11329" y="21491"/>
                  <a:pt x="21600" y="18484"/>
                  <a:pt x="21600" y="12263"/>
                </a:cubicBezTo>
                <a:cubicBezTo>
                  <a:pt x="21600" y="6377"/>
                  <a:pt x="19637" y="426"/>
                  <a:pt x="19617" y="35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3" name="Shape 3693"/>
          <p:cNvSpPr/>
          <p:nvPr/>
        </p:nvSpPr>
        <p:spPr>
          <a:xfrm>
            <a:off x="8884892" y="4240850"/>
            <a:ext cx="280580" cy="255169"/>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5"/>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2"/>
                </a:moveTo>
                <a:cubicBezTo>
                  <a:pt x="11626" y="6178"/>
                  <a:pt x="11991" y="6828"/>
                  <a:pt x="12360" y="7406"/>
                </a:cubicBezTo>
                <a:lnTo>
                  <a:pt x="11291" y="7406"/>
                </a:lnTo>
                <a:cubicBezTo>
                  <a:pt x="11291" y="7406"/>
                  <a:pt x="11291" y="5462"/>
                  <a:pt x="11291" y="5462"/>
                </a:cubicBezTo>
                <a:close/>
                <a:moveTo>
                  <a:pt x="12871" y="1481"/>
                </a:moveTo>
                <a:cubicBezTo>
                  <a:pt x="14045" y="751"/>
                  <a:pt x="15436" y="980"/>
                  <a:pt x="15979" y="1990"/>
                </a:cubicBezTo>
                <a:cubicBezTo>
                  <a:pt x="16343" y="2669"/>
                  <a:pt x="16223" y="3523"/>
                  <a:pt x="15755" y="4236"/>
                </a:cubicBezTo>
                <a:lnTo>
                  <a:pt x="11845" y="4236"/>
                </a:lnTo>
                <a:cubicBezTo>
                  <a:pt x="11740" y="3975"/>
                  <a:pt x="11641" y="3708"/>
                  <a:pt x="11550" y="3432"/>
                </a:cubicBezTo>
                <a:cubicBezTo>
                  <a:pt x="11653" y="2692"/>
                  <a:pt x="12120" y="1948"/>
                  <a:pt x="12871" y="1481"/>
                </a:cubicBezTo>
                <a:moveTo>
                  <a:pt x="10309" y="7406"/>
                </a:moveTo>
                <a:lnTo>
                  <a:pt x="9224" y="7406"/>
                </a:lnTo>
                <a:cubicBezTo>
                  <a:pt x="9600" y="6820"/>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5"/>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9"/>
                  <a:pt x="5606" y="1990"/>
                </a:cubicBezTo>
                <a:moveTo>
                  <a:pt x="20618" y="4236"/>
                </a:moveTo>
                <a:lnTo>
                  <a:pt x="16874" y="4236"/>
                </a:lnTo>
                <a:cubicBezTo>
                  <a:pt x="17259" y="3325"/>
                  <a:pt x="17284" y="2311"/>
                  <a:pt x="16829" y="1461"/>
                </a:cubicBezTo>
                <a:cubicBezTo>
                  <a:pt x="16015" y="-55"/>
                  <a:pt x="14024" y="-456"/>
                  <a:pt x="12380" y="566"/>
                </a:cubicBezTo>
                <a:cubicBezTo>
                  <a:pt x="11747" y="959"/>
                  <a:pt x="11277" y="1511"/>
                  <a:pt x="10965" y="2122"/>
                </a:cubicBezTo>
                <a:cubicBezTo>
                  <a:pt x="10949" y="2116"/>
                  <a:pt x="10937" y="2102"/>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1"/>
                  <a:pt x="10665" y="2098"/>
                </a:cubicBezTo>
                <a:cubicBezTo>
                  <a:pt x="10648" y="2102"/>
                  <a:pt x="10636" y="2116"/>
                  <a:pt x="10620" y="2122"/>
                </a:cubicBezTo>
                <a:cubicBezTo>
                  <a:pt x="10307" y="1511"/>
                  <a:pt x="9837" y="959"/>
                  <a:pt x="9205" y="566"/>
                </a:cubicBezTo>
                <a:cubicBezTo>
                  <a:pt x="7561" y="-456"/>
                  <a:pt x="5569" y="-55"/>
                  <a:pt x="4755" y="1461"/>
                </a:cubicBezTo>
                <a:cubicBezTo>
                  <a:pt x="4301" y="2311"/>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0"/>
                  <a:pt x="1422" y="21144"/>
                  <a:pt x="1964" y="21144"/>
                </a:cubicBezTo>
                <a:lnTo>
                  <a:pt x="19636" y="21144"/>
                </a:lnTo>
                <a:cubicBezTo>
                  <a:pt x="20178" y="21144"/>
                  <a:pt x="20618" y="20670"/>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4" name="Shape 3694"/>
          <p:cNvSpPr/>
          <p:nvPr/>
        </p:nvSpPr>
        <p:spPr>
          <a:xfrm>
            <a:off x="9420545" y="4279110"/>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5" name="Shape 3695"/>
          <p:cNvSpPr/>
          <p:nvPr/>
        </p:nvSpPr>
        <p:spPr>
          <a:xfrm>
            <a:off x="9956197" y="422809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7"/>
                  <a:pt x="8024" y="18273"/>
                  <a:pt x="8413" y="18273"/>
                </a:cubicBezTo>
                <a:cubicBezTo>
                  <a:pt x="8773" y="18273"/>
                  <a:pt x="9113" y="18223"/>
                  <a:pt x="9434" y="18123"/>
                </a:cubicBezTo>
                <a:cubicBezTo>
                  <a:pt x="9754" y="18023"/>
                  <a:pt x="10033" y="17873"/>
                  <a:pt x="10271" y="17673"/>
                </a:cubicBezTo>
                <a:cubicBezTo>
                  <a:pt x="10509" y="17472"/>
                  <a:pt x="10697" y="17222"/>
                  <a:pt x="10837" y="16922"/>
                </a:cubicBezTo>
                <a:cubicBezTo>
                  <a:pt x="10978" y="16621"/>
                  <a:pt x="11048" y="16275"/>
                  <a:pt x="11048" y="15882"/>
                </a:cubicBezTo>
                <a:cubicBezTo>
                  <a:pt x="11048" y="15407"/>
                  <a:pt x="10935" y="14996"/>
                  <a:pt x="10708" y="14647"/>
                </a:cubicBezTo>
                <a:cubicBezTo>
                  <a:pt x="10481" y="14299"/>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7"/>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5"/>
                </a:cubicBezTo>
                <a:cubicBezTo>
                  <a:pt x="6459" y="11198"/>
                  <a:pt x="6309" y="11465"/>
                  <a:pt x="6204" y="11777"/>
                </a:cubicBezTo>
                <a:cubicBezTo>
                  <a:pt x="6100" y="12089"/>
                  <a:pt x="6040" y="12433"/>
                  <a:pt x="6026" y="12812"/>
                </a:cubicBezTo>
                <a:lnTo>
                  <a:pt x="6944" y="12812"/>
                </a:lnTo>
                <a:cubicBezTo>
                  <a:pt x="6944" y="12581"/>
                  <a:pt x="6972" y="12363"/>
                  <a:pt x="7031" y="12155"/>
                </a:cubicBezTo>
                <a:cubicBezTo>
                  <a:pt x="7088" y="11948"/>
                  <a:pt x="7177" y="11766"/>
                  <a:pt x="7296" y="11610"/>
                </a:cubicBezTo>
                <a:cubicBezTo>
                  <a:pt x="7414" y="11454"/>
                  <a:pt x="7565" y="11330"/>
                  <a:pt x="7749" y="11237"/>
                </a:cubicBezTo>
                <a:cubicBezTo>
                  <a:pt x="7932" y="11144"/>
                  <a:pt x="8147" y="11098"/>
                  <a:pt x="8391" y="11098"/>
                </a:cubicBezTo>
                <a:cubicBezTo>
                  <a:pt x="8780" y="11098"/>
                  <a:pt x="9104" y="11204"/>
                  <a:pt x="9364" y="11416"/>
                </a:cubicBezTo>
                <a:cubicBezTo>
                  <a:pt x="9623" y="11626"/>
                  <a:pt x="9752" y="11944"/>
                  <a:pt x="9752" y="12366"/>
                </a:cubicBezTo>
                <a:cubicBezTo>
                  <a:pt x="9752" y="12574"/>
                  <a:pt x="9713" y="12760"/>
                  <a:pt x="9634" y="12922"/>
                </a:cubicBezTo>
                <a:cubicBezTo>
                  <a:pt x="9554" y="13086"/>
                  <a:pt x="9448" y="13221"/>
                  <a:pt x="9315" y="13328"/>
                </a:cubicBezTo>
                <a:cubicBezTo>
                  <a:pt x="9182" y="13436"/>
                  <a:pt x="9027" y="13517"/>
                  <a:pt x="8851" y="13574"/>
                </a:cubicBezTo>
                <a:cubicBezTo>
                  <a:pt x="8674" y="13628"/>
                  <a:pt x="8488" y="13657"/>
                  <a:pt x="8294" y="13657"/>
                </a:cubicBezTo>
                <a:lnTo>
                  <a:pt x="7992" y="13657"/>
                </a:lnTo>
                <a:cubicBezTo>
                  <a:pt x="7963" y="13657"/>
                  <a:pt x="7930" y="13653"/>
                  <a:pt x="7895" y="13646"/>
                </a:cubicBezTo>
                <a:lnTo>
                  <a:pt x="7895" y="14446"/>
                </a:lnTo>
                <a:cubicBezTo>
                  <a:pt x="8067" y="14424"/>
                  <a:pt x="8251" y="14413"/>
                  <a:pt x="8445" y="14413"/>
                </a:cubicBezTo>
                <a:cubicBezTo>
                  <a:pt x="8676" y="14413"/>
                  <a:pt x="8890" y="14444"/>
                  <a:pt x="9088" y="14508"/>
                </a:cubicBezTo>
                <a:cubicBezTo>
                  <a:pt x="9286" y="14571"/>
                  <a:pt x="9457" y="14667"/>
                  <a:pt x="9601" y="14797"/>
                </a:cubicBezTo>
                <a:cubicBezTo>
                  <a:pt x="9745" y="14928"/>
                  <a:pt x="9860" y="15086"/>
                  <a:pt x="9947" y="15276"/>
                </a:cubicBezTo>
                <a:cubicBezTo>
                  <a:pt x="10033" y="15465"/>
                  <a:pt x="10076" y="15681"/>
                  <a:pt x="10076" y="15926"/>
                </a:cubicBezTo>
                <a:cubicBezTo>
                  <a:pt x="10076" y="16164"/>
                  <a:pt x="10031" y="16376"/>
                  <a:pt x="9941" y="16565"/>
                </a:cubicBezTo>
                <a:cubicBezTo>
                  <a:pt x="9851" y="16754"/>
                  <a:pt x="9731" y="16914"/>
                  <a:pt x="9579" y="17044"/>
                </a:cubicBezTo>
                <a:moveTo>
                  <a:pt x="14257" y="18151"/>
                </a:moveTo>
                <a:lnTo>
                  <a:pt x="15175" y="18151"/>
                </a:lnTo>
                <a:lnTo>
                  <a:pt x="15175" y="10264"/>
                </a:lnTo>
                <a:lnTo>
                  <a:pt x="14473" y="10264"/>
                </a:lnTo>
                <a:cubicBezTo>
                  <a:pt x="14422" y="10560"/>
                  <a:pt x="14329" y="10805"/>
                  <a:pt x="14192" y="10998"/>
                </a:cubicBezTo>
                <a:cubicBezTo>
                  <a:pt x="14055" y="11191"/>
                  <a:pt x="13888" y="11343"/>
                  <a:pt x="13690" y="11454"/>
                </a:cubicBezTo>
                <a:cubicBezTo>
                  <a:pt x="13492" y="11565"/>
                  <a:pt x="13271" y="11642"/>
                  <a:pt x="13026" y="11682"/>
                </a:cubicBezTo>
                <a:cubicBezTo>
                  <a:pt x="12781" y="11723"/>
                  <a:pt x="12529" y="11743"/>
                  <a:pt x="12270" y="11743"/>
                </a:cubicBezTo>
                <a:lnTo>
                  <a:pt x="12270" y="12500"/>
                </a:lnTo>
                <a:lnTo>
                  <a:pt x="14257" y="12500"/>
                </a:lnTo>
                <a:cubicBezTo>
                  <a:pt x="14257" y="12500"/>
                  <a:pt x="14257" y="18151"/>
                  <a:pt x="14257" y="18151"/>
                </a:cubicBezTo>
                <a:close/>
                <a:moveTo>
                  <a:pt x="20618" y="6873"/>
                </a:moveTo>
                <a:lnTo>
                  <a:pt x="982" y="6873"/>
                </a:lnTo>
                <a:lnTo>
                  <a:pt x="982" y="3928"/>
                </a:lnTo>
                <a:cubicBezTo>
                  <a:pt x="982" y="3386"/>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6"/>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6" name="Shape 3696"/>
          <p:cNvSpPr/>
          <p:nvPr/>
        </p:nvSpPr>
        <p:spPr>
          <a:xfrm>
            <a:off x="10491849" y="422809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6"/>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6"/>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1"/>
                  <a:pt x="17453" y="0"/>
                  <a:pt x="17182" y="0"/>
                </a:cubicBezTo>
                <a:cubicBezTo>
                  <a:pt x="16910" y="0"/>
                  <a:pt x="16691" y="221"/>
                  <a:pt x="16691" y="491"/>
                </a:cubicBezTo>
                <a:lnTo>
                  <a:pt x="16691" y="1964"/>
                </a:lnTo>
                <a:lnTo>
                  <a:pt x="4909" y="1964"/>
                </a:lnTo>
                <a:lnTo>
                  <a:pt x="4909" y="491"/>
                </a:lnTo>
                <a:cubicBezTo>
                  <a:pt x="4909" y="221"/>
                  <a:pt x="4690" y="0"/>
                  <a:pt x="4418" y="0"/>
                </a:cubicBezTo>
                <a:cubicBezTo>
                  <a:pt x="4147" y="0"/>
                  <a:pt x="3927" y="221"/>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7" name="Shape 3697"/>
          <p:cNvSpPr/>
          <p:nvPr/>
        </p:nvSpPr>
        <p:spPr>
          <a:xfrm>
            <a:off x="11027501" y="422809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7"/>
                </a:moveTo>
                <a:lnTo>
                  <a:pt x="19261" y="5891"/>
                </a:lnTo>
                <a:lnTo>
                  <a:pt x="2339" y="5891"/>
                </a:lnTo>
                <a:cubicBezTo>
                  <a:pt x="2339" y="5891"/>
                  <a:pt x="10800" y="1057"/>
                  <a:pt x="10800" y="1057"/>
                </a:cubicBezTo>
                <a:close/>
                <a:moveTo>
                  <a:pt x="21109" y="8836"/>
                </a:moveTo>
                <a:cubicBezTo>
                  <a:pt x="21380" y="8836"/>
                  <a:pt x="21600" y="8617"/>
                  <a:pt x="21600" y="8345"/>
                </a:cubicBezTo>
                <a:lnTo>
                  <a:pt x="21600" y="6383"/>
                </a:lnTo>
                <a:cubicBezTo>
                  <a:pt x="21600" y="6200"/>
                  <a:pt x="21496" y="6047"/>
                  <a:pt x="21349" y="5963"/>
                </a:cubicBezTo>
                <a:lnTo>
                  <a:pt x="21353" y="5956"/>
                </a:lnTo>
                <a:lnTo>
                  <a:pt x="11044" y="65"/>
                </a:lnTo>
                <a:lnTo>
                  <a:pt x="11040" y="72"/>
                </a:lnTo>
                <a:cubicBezTo>
                  <a:pt x="10968" y="31"/>
                  <a:pt x="10889" y="0"/>
                  <a:pt x="10800" y="0"/>
                </a:cubicBezTo>
                <a:cubicBezTo>
                  <a:pt x="10711" y="0"/>
                  <a:pt x="10632" y="31"/>
                  <a:pt x="10560" y="72"/>
                </a:cubicBezTo>
                <a:lnTo>
                  <a:pt x="10556" y="65"/>
                </a:lnTo>
                <a:lnTo>
                  <a:pt x="247" y="5956"/>
                </a:lnTo>
                <a:lnTo>
                  <a:pt x="251" y="5963"/>
                </a:lnTo>
                <a:cubicBezTo>
                  <a:pt x="104" y="6047"/>
                  <a:pt x="0" y="6200"/>
                  <a:pt x="0" y="6383"/>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8"/>
                </a:lnTo>
                <a:lnTo>
                  <a:pt x="25" y="20954"/>
                </a:lnTo>
                <a:lnTo>
                  <a:pt x="31" y="20956"/>
                </a:lnTo>
                <a:cubicBezTo>
                  <a:pt x="14" y="21005"/>
                  <a:pt x="0" y="21055"/>
                  <a:pt x="0" y="21109"/>
                </a:cubicBezTo>
                <a:cubicBezTo>
                  <a:pt x="0" y="21380"/>
                  <a:pt x="220" y="21600"/>
                  <a:pt x="491" y="21600"/>
                </a:cubicBezTo>
                <a:lnTo>
                  <a:pt x="21109" y="21600"/>
                </a:lnTo>
                <a:cubicBezTo>
                  <a:pt x="21380" y="21600"/>
                  <a:pt x="21600" y="21380"/>
                  <a:pt x="21600" y="21109"/>
                </a:cubicBezTo>
                <a:cubicBezTo>
                  <a:pt x="21600" y="21055"/>
                  <a:pt x="21586" y="21005"/>
                  <a:pt x="21569" y="20956"/>
                </a:cubicBezTo>
                <a:lnTo>
                  <a:pt x="21575" y="20954"/>
                </a:lnTo>
                <a:lnTo>
                  <a:pt x="20593" y="18008"/>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8" name="Shape 3698"/>
          <p:cNvSpPr/>
          <p:nvPr/>
        </p:nvSpPr>
        <p:spPr>
          <a:xfrm>
            <a:off x="3649527" y="4789255"/>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5"/>
                </a:cubicBezTo>
                <a:cubicBezTo>
                  <a:pt x="1065" y="18712"/>
                  <a:pt x="1048" y="18729"/>
                  <a:pt x="1078" y="18673"/>
                </a:cubicBezTo>
                <a:lnTo>
                  <a:pt x="9914" y="1873"/>
                </a:lnTo>
                <a:cubicBezTo>
                  <a:pt x="9930" y="1843"/>
                  <a:pt x="9944" y="1814"/>
                  <a:pt x="9957" y="1784"/>
                </a:cubicBezTo>
                <a:cubicBezTo>
                  <a:pt x="9960" y="1778"/>
                  <a:pt x="10234" y="1200"/>
                  <a:pt x="10800" y="1200"/>
                </a:cubicBezTo>
                <a:cubicBezTo>
                  <a:pt x="11366" y="1200"/>
                  <a:pt x="11588" y="1655"/>
                  <a:pt x="11617" y="1719"/>
                </a:cubicBezTo>
                <a:cubicBezTo>
                  <a:pt x="11641" y="1793"/>
                  <a:pt x="11650" y="1806"/>
                  <a:pt x="11686" y="1873"/>
                </a:cubicBezTo>
                <a:lnTo>
                  <a:pt x="20522" y="18673"/>
                </a:lnTo>
                <a:cubicBezTo>
                  <a:pt x="20535" y="18697"/>
                  <a:pt x="20548" y="18721"/>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9" name="Shape 3699"/>
          <p:cNvSpPr/>
          <p:nvPr/>
        </p:nvSpPr>
        <p:spPr>
          <a:xfrm>
            <a:off x="4210687" y="4763748"/>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5"/>
                </a:cubicBezTo>
                <a:lnTo>
                  <a:pt x="6916" y="6377"/>
                </a:lnTo>
                <a:cubicBezTo>
                  <a:pt x="6904" y="6107"/>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1"/>
                  <a:pt x="18600" y="19636"/>
                </a:cubicBezTo>
                <a:lnTo>
                  <a:pt x="19800" y="3927"/>
                </a:lnTo>
                <a:lnTo>
                  <a:pt x="21000" y="3927"/>
                </a:lnTo>
                <a:cubicBezTo>
                  <a:pt x="21331" y="3927"/>
                  <a:pt x="21600" y="3708"/>
                  <a:pt x="21600" y="3437"/>
                </a:cubicBezTo>
                <a:cubicBezTo>
                  <a:pt x="21600" y="3166"/>
                  <a:pt x="21331" y="2945"/>
                  <a:pt x="21000" y="2945"/>
                </a:cubicBezTo>
                <a:moveTo>
                  <a:pt x="14380" y="18655"/>
                </a:moveTo>
                <a:cubicBezTo>
                  <a:pt x="14711" y="18664"/>
                  <a:pt x="14989" y="18452"/>
                  <a:pt x="15001" y="18182"/>
                </a:cubicBezTo>
                <a:lnTo>
                  <a:pt x="15871" y="6413"/>
                </a:lnTo>
                <a:cubicBezTo>
                  <a:pt x="15883" y="6142"/>
                  <a:pt x="15625" y="5914"/>
                  <a:pt x="15294" y="5904"/>
                </a:cubicBezTo>
                <a:cubicBezTo>
                  <a:pt x="14962" y="5895"/>
                  <a:pt x="14684" y="6107"/>
                  <a:pt x="14672" y="6377"/>
                </a:cubicBezTo>
                <a:lnTo>
                  <a:pt x="13802" y="18146"/>
                </a:lnTo>
                <a:cubicBezTo>
                  <a:pt x="13790" y="18417"/>
                  <a:pt x="14049" y="18644"/>
                  <a:pt x="14380" y="18655"/>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0" name="Shape 3700"/>
          <p:cNvSpPr/>
          <p:nvPr/>
        </p:nvSpPr>
        <p:spPr>
          <a:xfrm>
            <a:off x="4765469" y="4763748"/>
            <a:ext cx="191304" cy="280580"/>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3"/>
                  <a:pt x="5311" y="1878"/>
                  <a:pt x="5440" y="1571"/>
                </a:cubicBezTo>
                <a:cubicBezTo>
                  <a:pt x="5563" y="1278"/>
                  <a:pt x="6084" y="982"/>
                  <a:pt x="6840" y="982"/>
                </a:cubicBezTo>
                <a:cubicBezTo>
                  <a:pt x="7596" y="982"/>
                  <a:pt x="8117" y="1094"/>
                  <a:pt x="8240" y="1387"/>
                </a:cubicBezTo>
                <a:cubicBezTo>
                  <a:pt x="8286" y="1496"/>
                  <a:pt x="8358" y="1597"/>
                  <a:pt x="8454" y="1688"/>
                </a:cubicBezTo>
                <a:cubicBezTo>
                  <a:pt x="8957" y="2168"/>
                  <a:pt x="9732" y="2442"/>
                  <a:pt x="10577" y="2442"/>
                </a:cubicBezTo>
                <a:cubicBezTo>
                  <a:pt x="11235" y="2442"/>
                  <a:pt x="11854" y="2268"/>
                  <a:pt x="12300" y="1946"/>
                </a:cubicBezTo>
                <a:cubicBezTo>
                  <a:pt x="12697" y="1646"/>
                  <a:pt x="13446" y="1474"/>
                  <a:pt x="14760" y="1474"/>
                </a:cubicBezTo>
                <a:cubicBezTo>
                  <a:pt x="16059" y="1474"/>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0"/>
                  <a:pt x="10577" y="1460"/>
                </a:cubicBezTo>
                <a:cubicBezTo>
                  <a:pt x="10245" y="1460"/>
                  <a:pt x="9879" y="1359"/>
                  <a:pt x="9624" y="1116"/>
                </a:cubicBezTo>
                <a:cubicBezTo>
                  <a:pt x="9310" y="370"/>
                  <a:pt x="8188" y="0"/>
                  <a:pt x="6840" y="0"/>
                </a:cubicBezTo>
                <a:cubicBezTo>
                  <a:pt x="5492" y="0"/>
                  <a:pt x="4370" y="554"/>
                  <a:pt x="4056" y="1300"/>
                </a:cubicBezTo>
                <a:cubicBezTo>
                  <a:pt x="2613" y="1642"/>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1"/>
                  <a:pt x="20160" y="19636"/>
                </a:cubicBezTo>
                <a:lnTo>
                  <a:pt x="21600" y="3437"/>
                </a:lnTo>
                <a:lnTo>
                  <a:pt x="21600" y="3436"/>
                </a:lnTo>
                <a:cubicBezTo>
                  <a:pt x="21600" y="3165"/>
                  <a:pt x="21277" y="2945"/>
                  <a:pt x="20880" y="2945"/>
                </a:cubicBezTo>
                <a:moveTo>
                  <a:pt x="6507" y="18655"/>
                </a:moveTo>
                <a:cubicBezTo>
                  <a:pt x="6904" y="18644"/>
                  <a:pt x="7214" y="18417"/>
                  <a:pt x="7200" y="18145"/>
                </a:cubicBezTo>
                <a:lnTo>
                  <a:pt x="6139" y="6377"/>
                </a:lnTo>
                <a:cubicBezTo>
                  <a:pt x="6125" y="6107"/>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5"/>
                </a:moveTo>
                <a:cubicBezTo>
                  <a:pt x="15494" y="18664"/>
                  <a:pt x="15827" y="18452"/>
                  <a:pt x="15841" y="18182"/>
                </a:cubicBezTo>
                <a:lnTo>
                  <a:pt x="16886" y="6413"/>
                </a:lnTo>
                <a:cubicBezTo>
                  <a:pt x="16900" y="6142"/>
                  <a:pt x="16590" y="5914"/>
                  <a:pt x="16192" y="5904"/>
                </a:cubicBezTo>
                <a:cubicBezTo>
                  <a:pt x="15795" y="5895"/>
                  <a:pt x="15461" y="6107"/>
                  <a:pt x="15447" y="6377"/>
                </a:cubicBezTo>
                <a:lnTo>
                  <a:pt x="14402" y="18146"/>
                </a:lnTo>
                <a:cubicBezTo>
                  <a:pt x="14388" y="18417"/>
                  <a:pt x="14699" y="18644"/>
                  <a:pt x="15095"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1" name="Shape 3701"/>
          <p:cNvSpPr/>
          <p:nvPr/>
        </p:nvSpPr>
        <p:spPr>
          <a:xfrm>
            <a:off x="5256484" y="476374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5"/>
                </a:cubicBezTo>
                <a:cubicBezTo>
                  <a:pt x="14611" y="20190"/>
                  <a:pt x="14556" y="20169"/>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0"/>
                  <a:pt x="4888" y="1296"/>
                </a:cubicBezTo>
                <a:lnTo>
                  <a:pt x="8121" y="5453"/>
                </a:lnTo>
                <a:cubicBezTo>
                  <a:pt x="8146" y="5485"/>
                  <a:pt x="8173" y="5515"/>
                  <a:pt x="8202" y="5544"/>
                </a:cubicBezTo>
                <a:cubicBezTo>
                  <a:pt x="8255" y="5598"/>
                  <a:pt x="8345" y="5714"/>
                  <a:pt x="8345" y="5891"/>
                </a:cubicBezTo>
                <a:cubicBezTo>
                  <a:pt x="8345" y="5978"/>
                  <a:pt x="8321" y="6060"/>
                  <a:pt x="8274" y="6135"/>
                </a:cubicBezTo>
                <a:lnTo>
                  <a:pt x="7180" y="7221"/>
                </a:lnTo>
                <a:cubicBezTo>
                  <a:pt x="7175" y="7227"/>
                  <a:pt x="7170" y="7230"/>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8"/>
                </a:cubicBezTo>
                <a:cubicBezTo>
                  <a:pt x="11541" y="14478"/>
                  <a:pt x="11555" y="14488"/>
                  <a:pt x="11568" y="14496"/>
                </a:cubicBezTo>
                <a:cubicBezTo>
                  <a:pt x="11931" y="14844"/>
                  <a:pt x="12418" y="15045"/>
                  <a:pt x="12928" y="15045"/>
                </a:cubicBezTo>
                <a:cubicBezTo>
                  <a:pt x="13440" y="15045"/>
                  <a:pt x="13934" y="14839"/>
                  <a:pt x="14301" y="14479"/>
                </a:cubicBezTo>
                <a:cubicBezTo>
                  <a:pt x="14320" y="14463"/>
                  <a:pt x="14338" y="14445"/>
                  <a:pt x="14356" y="14427"/>
                </a:cubicBezTo>
                <a:lnTo>
                  <a:pt x="15456" y="13320"/>
                </a:lnTo>
                <a:cubicBezTo>
                  <a:pt x="15533" y="13272"/>
                  <a:pt x="15615" y="13247"/>
                  <a:pt x="15701" y="13247"/>
                </a:cubicBezTo>
                <a:cubicBezTo>
                  <a:pt x="15878" y="13247"/>
                  <a:pt x="15995" y="13337"/>
                  <a:pt x="16048" y="13391"/>
                </a:cubicBezTo>
                <a:cubicBezTo>
                  <a:pt x="16077" y="13419"/>
                  <a:pt x="16108" y="13446"/>
                  <a:pt x="16140" y="13472"/>
                </a:cubicBezTo>
                <a:lnTo>
                  <a:pt x="20296" y="16704"/>
                </a:lnTo>
                <a:cubicBezTo>
                  <a:pt x="20323" y="16725"/>
                  <a:pt x="20351" y="16745"/>
                  <a:pt x="20379" y="16762"/>
                </a:cubicBezTo>
                <a:cubicBezTo>
                  <a:pt x="20431" y="16794"/>
                  <a:pt x="20455" y="16816"/>
                  <a:pt x="20466" y="16827"/>
                </a:cubicBezTo>
                <a:cubicBezTo>
                  <a:pt x="20520" y="16881"/>
                  <a:pt x="20610" y="16998"/>
                  <a:pt x="20610" y="17174"/>
                </a:cubicBezTo>
                <a:cubicBezTo>
                  <a:pt x="20610" y="17208"/>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30"/>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4"/>
                  <a:pt x="12104" y="13674"/>
                </a:cubicBezTo>
                <a:cubicBezTo>
                  <a:pt x="10500" y="12510"/>
                  <a:pt x="9078" y="11109"/>
                  <a:pt x="7916" y="9503"/>
                </a:cubicBezTo>
                <a:cubicBezTo>
                  <a:pt x="7927" y="9495"/>
                  <a:pt x="7937" y="9486"/>
                  <a:pt x="7949" y="9479"/>
                </a:cubicBezTo>
                <a:cubicBezTo>
                  <a:pt x="7693" y="9299"/>
                  <a:pt x="7525" y="9004"/>
                  <a:pt x="7525" y="8668"/>
                </a:cubicBezTo>
                <a:cubicBezTo>
                  <a:pt x="7525" y="8368"/>
                  <a:pt x="7662" y="8101"/>
                  <a:pt x="7873" y="7920"/>
                </a:cubicBezTo>
                <a:lnTo>
                  <a:pt x="7872" y="7918"/>
                </a:lnTo>
                <a:lnTo>
                  <a:pt x="9026" y="6773"/>
                </a:lnTo>
                <a:cubicBezTo>
                  <a:pt x="9213" y="6528"/>
                  <a:pt x="9327" y="6225"/>
                  <a:pt x="9327" y="5891"/>
                </a:cubicBezTo>
                <a:cubicBezTo>
                  <a:pt x="9327" y="5484"/>
                  <a:pt x="9162" y="5116"/>
                  <a:pt x="8896" y="4850"/>
                </a:cubicBezTo>
                <a:lnTo>
                  <a:pt x="5663" y="693"/>
                </a:lnTo>
                <a:cubicBezTo>
                  <a:pt x="5604" y="599"/>
                  <a:pt x="5538" y="510"/>
                  <a:pt x="5459" y="431"/>
                </a:cubicBezTo>
                <a:cubicBezTo>
                  <a:pt x="5193" y="165"/>
                  <a:pt x="4825" y="0"/>
                  <a:pt x="4418" y="0"/>
                </a:cubicBezTo>
                <a:cubicBezTo>
                  <a:pt x="2455" y="0"/>
                  <a:pt x="0" y="2308"/>
                  <a:pt x="0" y="5155"/>
                </a:cubicBezTo>
                <a:cubicBezTo>
                  <a:pt x="0" y="5944"/>
                  <a:pt x="183" y="6688"/>
                  <a:pt x="499" y="7356"/>
                </a:cubicBezTo>
                <a:lnTo>
                  <a:pt x="483" y="7372"/>
                </a:lnTo>
                <a:cubicBezTo>
                  <a:pt x="3436" y="13255"/>
                  <a:pt x="8345" y="18164"/>
                  <a:pt x="14228" y="21118"/>
                </a:cubicBezTo>
                <a:lnTo>
                  <a:pt x="14244" y="21101"/>
                </a:lnTo>
                <a:cubicBezTo>
                  <a:pt x="14912" y="21418"/>
                  <a:pt x="15657" y="21600"/>
                  <a:pt x="16445" y="21600"/>
                </a:cubicBezTo>
                <a:cubicBezTo>
                  <a:pt x="19292" y="21600"/>
                  <a:pt x="21600" y="19145"/>
                  <a:pt x="21600" y="17182"/>
                </a:cubicBezTo>
                <a:cubicBezTo>
                  <a:pt x="21600" y="17180"/>
                  <a:pt x="21600" y="17177"/>
                  <a:pt x="21600" y="1717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2" name="Shape 3702"/>
          <p:cNvSpPr/>
          <p:nvPr/>
        </p:nvSpPr>
        <p:spPr>
          <a:xfrm>
            <a:off x="5792136" y="4763748"/>
            <a:ext cx="280655" cy="280580"/>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7" y="20482"/>
                  <a:pt x="14661" y="20215"/>
                </a:cubicBezTo>
                <a:cubicBezTo>
                  <a:pt x="14607" y="20190"/>
                  <a:pt x="14553" y="20169"/>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0"/>
                  <a:pt x="4887" y="1296"/>
                </a:cubicBezTo>
                <a:lnTo>
                  <a:pt x="8118" y="5453"/>
                </a:lnTo>
                <a:cubicBezTo>
                  <a:pt x="8143" y="5485"/>
                  <a:pt x="8170" y="5515"/>
                  <a:pt x="8199" y="5544"/>
                </a:cubicBezTo>
                <a:cubicBezTo>
                  <a:pt x="8253" y="5598"/>
                  <a:pt x="8343" y="5714"/>
                  <a:pt x="8343" y="5891"/>
                </a:cubicBezTo>
                <a:cubicBezTo>
                  <a:pt x="8343" y="5978"/>
                  <a:pt x="8319" y="6060"/>
                  <a:pt x="8272" y="6135"/>
                </a:cubicBezTo>
                <a:lnTo>
                  <a:pt x="7178" y="7221"/>
                </a:lnTo>
                <a:cubicBezTo>
                  <a:pt x="7173" y="7227"/>
                  <a:pt x="7168" y="7230"/>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8"/>
                </a:cubicBezTo>
                <a:cubicBezTo>
                  <a:pt x="11538" y="14478"/>
                  <a:pt x="11552" y="14488"/>
                  <a:pt x="11565" y="14496"/>
                </a:cubicBezTo>
                <a:cubicBezTo>
                  <a:pt x="11928" y="14844"/>
                  <a:pt x="12414" y="15045"/>
                  <a:pt x="12924" y="15045"/>
                </a:cubicBezTo>
                <a:cubicBezTo>
                  <a:pt x="13436" y="15045"/>
                  <a:pt x="13931" y="14839"/>
                  <a:pt x="14297" y="14479"/>
                </a:cubicBezTo>
                <a:cubicBezTo>
                  <a:pt x="14316" y="14463"/>
                  <a:pt x="14335" y="14445"/>
                  <a:pt x="14352" y="14427"/>
                </a:cubicBezTo>
                <a:lnTo>
                  <a:pt x="15452" y="13320"/>
                </a:lnTo>
                <a:cubicBezTo>
                  <a:pt x="15529" y="13272"/>
                  <a:pt x="15611" y="13247"/>
                  <a:pt x="15697" y="13247"/>
                </a:cubicBezTo>
                <a:cubicBezTo>
                  <a:pt x="15874" y="13247"/>
                  <a:pt x="15991" y="13337"/>
                  <a:pt x="16044" y="13391"/>
                </a:cubicBezTo>
                <a:cubicBezTo>
                  <a:pt x="16073" y="13419"/>
                  <a:pt x="16104" y="13446"/>
                  <a:pt x="16135" y="13472"/>
                </a:cubicBezTo>
                <a:lnTo>
                  <a:pt x="20291" y="16704"/>
                </a:lnTo>
                <a:cubicBezTo>
                  <a:pt x="20317" y="16725"/>
                  <a:pt x="20345" y="16745"/>
                  <a:pt x="20374" y="16762"/>
                </a:cubicBezTo>
                <a:cubicBezTo>
                  <a:pt x="20426" y="16794"/>
                  <a:pt x="20449" y="16816"/>
                  <a:pt x="20461" y="16827"/>
                </a:cubicBezTo>
                <a:cubicBezTo>
                  <a:pt x="20515" y="16881"/>
                  <a:pt x="20605" y="16998"/>
                  <a:pt x="20605" y="17174"/>
                </a:cubicBezTo>
                <a:cubicBezTo>
                  <a:pt x="20605" y="17208"/>
                  <a:pt x="20607" y="17240"/>
                  <a:pt x="20610" y="17273"/>
                </a:cubicBezTo>
                <a:cubicBezTo>
                  <a:pt x="20533" y="18625"/>
                  <a:pt x="18769" y="20618"/>
                  <a:pt x="16441" y="20618"/>
                </a:cubicBezTo>
                <a:moveTo>
                  <a:pt x="21587" y="17174"/>
                </a:moveTo>
                <a:cubicBezTo>
                  <a:pt x="21587" y="16768"/>
                  <a:pt x="21422" y="16399"/>
                  <a:pt x="21155" y="16133"/>
                </a:cubicBezTo>
                <a:cubicBezTo>
                  <a:pt x="21077" y="16054"/>
                  <a:pt x="20988" y="15988"/>
                  <a:pt x="20894" y="15930"/>
                </a:cubicBezTo>
                <a:lnTo>
                  <a:pt x="16738" y="12697"/>
                </a:lnTo>
                <a:cubicBezTo>
                  <a:pt x="16472" y="12430"/>
                  <a:pt x="16104" y="12265"/>
                  <a:pt x="15697" y="12265"/>
                </a:cubicBezTo>
                <a:cubicBezTo>
                  <a:pt x="15365" y="12265"/>
                  <a:pt x="15061" y="12380"/>
                  <a:pt x="14815" y="12567"/>
                </a:cubicBezTo>
                <a:lnTo>
                  <a:pt x="13656" y="13736"/>
                </a:lnTo>
                <a:lnTo>
                  <a:pt x="13652" y="13733"/>
                </a:lnTo>
                <a:cubicBezTo>
                  <a:pt x="13473" y="13934"/>
                  <a:pt x="13215" y="14063"/>
                  <a:pt x="12924" y="14063"/>
                </a:cubicBezTo>
                <a:cubicBezTo>
                  <a:pt x="12592" y="14063"/>
                  <a:pt x="12300" y="13897"/>
                  <a:pt x="12122" y="13645"/>
                </a:cubicBezTo>
                <a:cubicBezTo>
                  <a:pt x="12116" y="13654"/>
                  <a:pt x="12107" y="13664"/>
                  <a:pt x="12101" y="13674"/>
                </a:cubicBezTo>
                <a:cubicBezTo>
                  <a:pt x="10497" y="12510"/>
                  <a:pt x="9076" y="11109"/>
                  <a:pt x="7914" y="9503"/>
                </a:cubicBezTo>
                <a:cubicBezTo>
                  <a:pt x="7925" y="9495"/>
                  <a:pt x="7935" y="9486"/>
                  <a:pt x="7947" y="9479"/>
                </a:cubicBezTo>
                <a:cubicBezTo>
                  <a:pt x="7691" y="9299"/>
                  <a:pt x="7523" y="9004"/>
                  <a:pt x="7523" y="8668"/>
                </a:cubicBezTo>
                <a:cubicBezTo>
                  <a:pt x="7523" y="8368"/>
                  <a:pt x="7660" y="8101"/>
                  <a:pt x="7871" y="7920"/>
                </a:cubicBezTo>
                <a:lnTo>
                  <a:pt x="7870" y="7918"/>
                </a:lnTo>
                <a:lnTo>
                  <a:pt x="9024" y="6773"/>
                </a:lnTo>
                <a:cubicBezTo>
                  <a:pt x="9211" y="6528"/>
                  <a:pt x="9325" y="6225"/>
                  <a:pt x="9325" y="5891"/>
                </a:cubicBezTo>
                <a:cubicBezTo>
                  <a:pt x="9325" y="5484"/>
                  <a:pt x="9160" y="5116"/>
                  <a:pt x="8893" y="4850"/>
                </a:cubicBezTo>
                <a:lnTo>
                  <a:pt x="5662" y="693"/>
                </a:lnTo>
                <a:cubicBezTo>
                  <a:pt x="5603" y="599"/>
                  <a:pt x="5537" y="510"/>
                  <a:pt x="5458" y="431"/>
                </a:cubicBezTo>
                <a:cubicBezTo>
                  <a:pt x="5192" y="165"/>
                  <a:pt x="4823" y="0"/>
                  <a:pt x="4417" y="0"/>
                </a:cubicBezTo>
                <a:cubicBezTo>
                  <a:pt x="2454" y="0"/>
                  <a:pt x="0" y="2308"/>
                  <a:pt x="0" y="5155"/>
                </a:cubicBezTo>
                <a:cubicBezTo>
                  <a:pt x="0" y="5944"/>
                  <a:pt x="183" y="6688"/>
                  <a:pt x="499" y="7356"/>
                </a:cubicBezTo>
                <a:lnTo>
                  <a:pt x="482" y="7372"/>
                </a:lnTo>
                <a:cubicBezTo>
                  <a:pt x="3435" y="13255"/>
                  <a:pt x="8343" y="18164"/>
                  <a:pt x="14224" y="21118"/>
                </a:cubicBezTo>
                <a:lnTo>
                  <a:pt x="14240" y="21101"/>
                </a:lnTo>
                <a:cubicBezTo>
                  <a:pt x="14908" y="21418"/>
                  <a:pt x="15652" y="21600"/>
                  <a:pt x="16441" y="21600"/>
                </a:cubicBezTo>
                <a:cubicBezTo>
                  <a:pt x="19287" y="21600"/>
                  <a:pt x="21594" y="19145"/>
                  <a:pt x="21594" y="17182"/>
                </a:cubicBezTo>
                <a:cubicBezTo>
                  <a:pt x="21594" y="17180"/>
                  <a:pt x="21594" y="17177"/>
                  <a:pt x="21594" y="17174"/>
                </a:cubicBezTo>
                <a:cubicBezTo>
                  <a:pt x="21594" y="17174"/>
                  <a:pt x="21587" y="17174"/>
                  <a:pt x="21587"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3" y="10309"/>
                  <a:pt x="16692" y="10090"/>
                  <a:pt x="16692" y="9819"/>
                </a:cubicBezTo>
                <a:cubicBezTo>
                  <a:pt x="16692" y="7108"/>
                  <a:pt x="14495" y="4909"/>
                  <a:pt x="11785" y="4909"/>
                </a:cubicBezTo>
                <a:cubicBezTo>
                  <a:pt x="11513" y="4909"/>
                  <a:pt x="11294" y="5129"/>
                  <a:pt x="11294" y="5400"/>
                </a:cubicBezTo>
                <a:cubicBezTo>
                  <a:pt x="11294" y="5671"/>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1"/>
                  <a:pt x="11294" y="491"/>
                </a:cubicBezTo>
                <a:cubicBezTo>
                  <a:pt x="11294" y="762"/>
                  <a:pt x="11513" y="982"/>
                  <a:pt x="11785" y="9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3" name="Shape 3703"/>
          <p:cNvSpPr/>
          <p:nvPr/>
        </p:nvSpPr>
        <p:spPr>
          <a:xfrm>
            <a:off x="6391556" y="4763748"/>
            <a:ext cx="153050" cy="280580"/>
          </a:xfrm>
          <a:custGeom>
            <a:avLst/>
            <a:gdLst/>
            <a:ahLst/>
            <a:cxnLst>
              <a:cxn ang="0">
                <a:pos x="wd2" y="hd2"/>
              </a:cxn>
              <a:cxn ang="5400000">
                <a:pos x="wd2" y="hd2"/>
              </a:cxn>
              <a:cxn ang="10800000">
                <a:pos x="wd2" y="hd2"/>
              </a:cxn>
              <a:cxn ang="16200000">
                <a:pos x="wd2" y="hd2"/>
              </a:cxn>
            </a:cxnLst>
            <a:rect l="0" t="0" r="r" b="b"/>
            <a:pathLst>
              <a:path w="21600" h="21600" extrusionOk="0">
                <a:moveTo>
                  <a:pt x="9507" y="18652"/>
                </a:moveTo>
                <a:lnTo>
                  <a:pt x="10795" y="12327"/>
                </a:lnTo>
                <a:lnTo>
                  <a:pt x="10781" y="12326"/>
                </a:lnTo>
                <a:cubicBezTo>
                  <a:pt x="10785" y="12308"/>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2"/>
                  <a:pt x="11391" y="8345"/>
                </a:cubicBezTo>
                <a:cubicBezTo>
                  <a:pt x="11391" y="8617"/>
                  <a:pt x="11794" y="8836"/>
                  <a:pt x="12291" y="8836"/>
                </a:cubicBezTo>
                <a:lnTo>
                  <a:pt x="19195" y="8836"/>
                </a:lnTo>
                <a:cubicBezTo>
                  <a:pt x="19195" y="8836"/>
                  <a:pt x="9507" y="18652"/>
                  <a:pt x="9507" y="18652"/>
                </a:cubicBezTo>
                <a:close/>
                <a:moveTo>
                  <a:pt x="21600" y="8345"/>
                </a:moveTo>
                <a:cubicBezTo>
                  <a:pt x="21600" y="8074"/>
                  <a:pt x="21197" y="7855"/>
                  <a:pt x="20700" y="7855"/>
                </a:cubicBezTo>
                <a:lnTo>
                  <a:pt x="13541" y="7855"/>
                </a:lnTo>
                <a:lnTo>
                  <a:pt x="17954" y="646"/>
                </a:lnTo>
                <a:lnTo>
                  <a:pt x="17944" y="644"/>
                </a:lnTo>
                <a:cubicBezTo>
                  <a:pt x="17974" y="595"/>
                  <a:pt x="18000" y="546"/>
                  <a:pt x="18000" y="491"/>
                </a:cubicBezTo>
                <a:cubicBezTo>
                  <a:pt x="18000" y="221"/>
                  <a:pt x="17598" y="0"/>
                  <a:pt x="17100" y="0"/>
                </a:cubicBezTo>
                <a:lnTo>
                  <a:pt x="8101" y="0"/>
                </a:lnTo>
                <a:cubicBezTo>
                  <a:pt x="7703" y="0"/>
                  <a:pt x="7376" y="143"/>
                  <a:pt x="7257" y="338"/>
                </a:cubicBezTo>
                <a:lnTo>
                  <a:pt x="7246" y="336"/>
                </a:lnTo>
                <a:lnTo>
                  <a:pt x="47" y="12117"/>
                </a:lnTo>
                <a:lnTo>
                  <a:pt x="57" y="12120"/>
                </a:lnTo>
                <a:cubicBezTo>
                  <a:pt x="27" y="12168"/>
                  <a:pt x="0" y="12219"/>
                  <a:pt x="0" y="12273"/>
                </a:cubicBezTo>
                <a:cubicBezTo>
                  <a:pt x="0" y="12544"/>
                  <a:pt x="403" y="12764"/>
                  <a:pt x="900" y="12764"/>
                </a:cubicBezTo>
                <a:lnTo>
                  <a:pt x="8895" y="12764"/>
                </a:lnTo>
                <a:lnTo>
                  <a:pt x="7206" y="21055"/>
                </a:lnTo>
                <a:lnTo>
                  <a:pt x="7220" y="21056"/>
                </a:lnTo>
                <a:cubicBezTo>
                  <a:pt x="7216" y="21075"/>
                  <a:pt x="7200" y="21091"/>
                  <a:pt x="7200" y="21109"/>
                </a:cubicBezTo>
                <a:cubicBezTo>
                  <a:pt x="7200" y="21380"/>
                  <a:pt x="7603" y="21600"/>
                  <a:pt x="8101" y="21600"/>
                </a:cubicBezTo>
                <a:cubicBezTo>
                  <a:pt x="8464" y="21600"/>
                  <a:pt x="8761" y="21480"/>
                  <a:pt x="8900" y="21310"/>
                </a:cubicBezTo>
                <a:lnTo>
                  <a:pt x="8918" y="21315"/>
                </a:lnTo>
                <a:lnTo>
                  <a:pt x="21517" y="8552"/>
                </a:lnTo>
                <a:lnTo>
                  <a:pt x="21513" y="8551"/>
                </a:lnTo>
                <a:cubicBezTo>
                  <a:pt x="21567" y="8487"/>
                  <a:pt x="21600" y="8419"/>
                  <a:pt x="21600" y="83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4" name="Shape 3704"/>
          <p:cNvSpPr/>
          <p:nvPr/>
        </p:nvSpPr>
        <p:spPr>
          <a:xfrm>
            <a:off x="6863441" y="4789255"/>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5" name="Shape 3705"/>
          <p:cNvSpPr/>
          <p:nvPr/>
        </p:nvSpPr>
        <p:spPr>
          <a:xfrm>
            <a:off x="7424600" y="4763748"/>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8"/>
                  <a:pt x="6746" y="15709"/>
                  <a:pt x="10800" y="15709"/>
                </a:cubicBezTo>
                <a:cubicBezTo>
                  <a:pt x="14856" y="15709"/>
                  <a:pt x="18345" y="14967"/>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40"/>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40"/>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5"/>
                  <a:pt x="11462" y="2945"/>
                  <a:pt x="10800" y="2945"/>
                </a:cubicBezTo>
                <a:cubicBezTo>
                  <a:pt x="10138" y="2945"/>
                  <a:pt x="9600" y="2505"/>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6" name="Shape 3706"/>
          <p:cNvSpPr/>
          <p:nvPr/>
        </p:nvSpPr>
        <p:spPr>
          <a:xfrm>
            <a:off x="7934745" y="476374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7" name="Shape 3707"/>
          <p:cNvSpPr/>
          <p:nvPr/>
        </p:nvSpPr>
        <p:spPr>
          <a:xfrm>
            <a:off x="8470397" y="4763748"/>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579" y="7009"/>
                </a:moveTo>
                <a:cubicBezTo>
                  <a:pt x="20006" y="12260"/>
                  <a:pt x="12624" y="19437"/>
                  <a:pt x="10800" y="20538"/>
                </a:cubicBezTo>
                <a:cubicBezTo>
                  <a:pt x="8976" y="19437"/>
                  <a:pt x="1594" y="12260"/>
                  <a:pt x="1021" y="7002"/>
                </a:cubicBezTo>
                <a:cubicBezTo>
                  <a:pt x="1021" y="7002"/>
                  <a:pt x="982" y="6718"/>
                  <a:pt x="982" y="6382"/>
                </a:cubicBezTo>
                <a:cubicBezTo>
                  <a:pt x="982" y="3405"/>
                  <a:pt x="3404" y="983"/>
                  <a:pt x="6382" y="983"/>
                </a:cubicBezTo>
                <a:cubicBezTo>
                  <a:pt x="7780" y="983"/>
                  <a:pt x="9107" y="1519"/>
                  <a:pt x="10120" y="2492"/>
                </a:cubicBezTo>
                <a:lnTo>
                  <a:pt x="10800" y="3146"/>
                </a:lnTo>
                <a:lnTo>
                  <a:pt x="11480" y="2492"/>
                </a:lnTo>
                <a:cubicBezTo>
                  <a:pt x="12493" y="1519"/>
                  <a:pt x="13820" y="983"/>
                  <a:pt x="15218" y="983"/>
                </a:cubicBezTo>
                <a:cubicBezTo>
                  <a:pt x="18196" y="983"/>
                  <a:pt x="20618" y="3405"/>
                  <a:pt x="20618" y="6382"/>
                </a:cubicBezTo>
                <a:cubicBezTo>
                  <a:pt x="20618" y="6725"/>
                  <a:pt x="20579" y="7009"/>
                  <a:pt x="20579" y="7009"/>
                </a:cubicBezTo>
                <a:moveTo>
                  <a:pt x="21600" y="6382"/>
                </a:moveTo>
                <a:cubicBezTo>
                  <a:pt x="21600" y="2857"/>
                  <a:pt x="18743" y="0"/>
                  <a:pt x="15218" y="0"/>
                </a:cubicBezTo>
                <a:cubicBezTo>
                  <a:pt x="13502" y="0"/>
                  <a:pt x="11947" y="682"/>
                  <a:pt x="10800" y="1784"/>
                </a:cubicBezTo>
                <a:cubicBezTo>
                  <a:pt x="9653" y="682"/>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8" name="Title 21"/>
          <p:cNvSpPr txBox="1"/>
          <p:nvPr/>
        </p:nvSpPr>
        <p:spPr>
          <a:xfrm>
            <a:off x="4252134" y="956123"/>
            <a:ext cx="3908993" cy="429168"/>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a:pPr algn="ctr"/>
            <a:r>
              <a:rPr lang="en-US"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rPr>
              <a:t>GENERAL</a:t>
            </a:r>
            <a:endParaRPr lang="id-ID"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3708"/>
          <p:cNvSpPr/>
          <p:nvPr/>
        </p:nvSpPr>
        <p:spPr>
          <a:xfrm>
            <a:off x="768174" y="1878857"/>
            <a:ext cx="153044" cy="280580"/>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2" y="14727"/>
                  <a:pt x="10800" y="14727"/>
                </a:cubicBezTo>
                <a:cubicBezTo>
                  <a:pt x="7818" y="14727"/>
                  <a:pt x="5400" y="13409"/>
                  <a:pt x="5400" y="11782"/>
                </a:cubicBezTo>
                <a:cubicBezTo>
                  <a:pt x="5400" y="11782"/>
                  <a:pt x="5400" y="8836"/>
                  <a:pt x="5400" y="8836"/>
                </a:cubicBezTo>
                <a:close/>
                <a:moveTo>
                  <a:pt x="5400" y="3927"/>
                </a:moveTo>
                <a:cubicBezTo>
                  <a:pt x="5400" y="2301"/>
                  <a:pt x="7818" y="982"/>
                  <a:pt x="10800" y="982"/>
                </a:cubicBezTo>
                <a:cubicBezTo>
                  <a:pt x="13782"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9"/>
                  <a:pt x="21197" y="9818"/>
                  <a:pt x="20700" y="9818"/>
                </a:cubicBezTo>
                <a:cubicBezTo>
                  <a:pt x="20203" y="9818"/>
                  <a:pt x="19800" y="10039"/>
                  <a:pt x="19800" y="10309"/>
                </a:cubicBezTo>
                <a:lnTo>
                  <a:pt x="19800" y="11782"/>
                </a:lnTo>
                <a:cubicBezTo>
                  <a:pt x="19800" y="14493"/>
                  <a:pt x="15770" y="16691"/>
                  <a:pt x="10800" y="16691"/>
                </a:cubicBezTo>
                <a:cubicBezTo>
                  <a:pt x="5830" y="16691"/>
                  <a:pt x="1800" y="14493"/>
                  <a:pt x="1800" y="11782"/>
                </a:cubicBezTo>
                <a:lnTo>
                  <a:pt x="1800" y="10309"/>
                </a:lnTo>
                <a:cubicBezTo>
                  <a:pt x="1800" y="10039"/>
                  <a:pt x="1397" y="9818"/>
                  <a:pt x="900" y="9818"/>
                </a:cubicBezTo>
                <a:cubicBezTo>
                  <a:pt x="403" y="9818"/>
                  <a:pt x="0" y="10039"/>
                  <a:pt x="0" y="10309"/>
                </a:cubicBezTo>
                <a:lnTo>
                  <a:pt x="0" y="11782"/>
                </a:lnTo>
                <a:cubicBezTo>
                  <a:pt x="0" y="14870"/>
                  <a:pt x="4358" y="17399"/>
                  <a:pt x="9900" y="17649"/>
                </a:cubicBezTo>
                <a:lnTo>
                  <a:pt x="9900" y="20618"/>
                </a:lnTo>
                <a:lnTo>
                  <a:pt x="3600" y="20618"/>
                </a:lnTo>
                <a:cubicBezTo>
                  <a:pt x="3103" y="20618"/>
                  <a:pt x="2700" y="20839"/>
                  <a:pt x="2700" y="21110"/>
                </a:cubicBezTo>
                <a:cubicBezTo>
                  <a:pt x="2700" y="21380"/>
                  <a:pt x="3103" y="21600"/>
                  <a:pt x="3600" y="21600"/>
                </a:cubicBezTo>
                <a:lnTo>
                  <a:pt x="18000" y="21600"/>
                </a:lnTo>
                <a:cubicBezTo>
                  <a:pt x="18497" y="21600"/>
                  <a:pt x="18900" y="21380"/>
                  <a:pt x="18900" y="21110"/>
                </a:cubicBezTo>
                <a:cubicBezTo>
                  <a:pt x="18900" y="20839"/>
                  <a:pt x="18497" y="20618"/>
                  <a:pt x="18000" y="20618"/>
                </a:cubicBezTo>
                <a:lnTo>
                  <a:pt x="11700" y="20618"/>
                </a:lnTo>
                <a:lnTo>
                  <a:pt x="11700" y="17649"/>
                </a:lnTo>
                <a:cubicBezTo>
                  <a:pt x="17243" y="17399"/>
                  <a:pt x="21600" y="14870"/>
                  <a:pt x="21600"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9" name="Shape 3709"/>
          <p:cNvSpPr/>
          <p:nvPr/>
        </p:nvSpPr>
        <p:spPr>
          <a:xfrm>
            <a:off x="1240058" y="1878856"/>
            <a:ext cx="280482" cy="280746"/>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1"/>
                </a:cubicBezTo>
                <a:cubicBezTo>
                  <a:pt x="15110" y="601"/>
                  <a:pt x="17544" y="601"/>
                  <a:pt x="19045" y="2101"/>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3"/>
                  <a:pt x="14344" y="9248"/>
                  <a:pt x="15160" y="9451"/>
                </a:cubicBezTo>
                <a:cubicBezTo>
                  <a:pt x="15160" y="9451"/>
                  <a:pt x="7605" y="16245"/>
                  <a:pt x="7605" y="16245"/>
                </a:cubicBezTo>
                <a:close/>
                <a:moveTo>
                  <a:pt x="19724" y="1406"/>
                </a:moveTo>
                <a:cubicBezTo>
                  <a:pt x="17848" y="-468"/>
                  <a:pt x="14806" y="-468"/>
                  <a:pt x="12930" y="1406"/>
                </a:cubicBezTo>
                <a:cubicBezTo>
                  <a:pt x="12024" y="2312"/>
                  <a:pt x="11560" y="3489"/>
                  <a:pt x="11529" y="4676"/>
                </a:cubicBezTo>
                <a:lnTo>
                  <a:pt x="4207" y="12851"/>
                </a:lnTo>
                <a:cubicBezTo>
                  <a:pt x="3686" y="13373"/>
                  <a:pt x="3363" y="14093"/>
                  <a:pt x="3363" y="14888"/>
                </a:cubicBezTo>
                <a:cubicBezTo>
                  <a:pt x="3363" y="15420"/>
                  <a:pt x="3518" y="15912"/>
                  <a:pt x="3770" y="16340"/>
                </a:cubicBezTo>
                <a:cubicBezTo>
                  <a:pt x="2436" y="17104"/>
                  <a:pt x="1907" y="17813"/>
                  <a:pt x="2425" y="19364"/>
                </a:cubicBezTo>
                <a:cubicBezTo>
                  <a:pt x="2487" y="19550"/>
                  <a:pt x="2434" y="19623"/>
                  <a:pt x="2409" y="19657"/>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29" y="18141"/>
                  <a:pt x="3071" y="17806"/>
                  <a:pt x="4399" y="17082"/>
                </a:cubicBezTo>
                <a:cubicBezTo>
                  <a:pt x="4900" y="17504"/>
                  <a:pt x="5539" y="17767"/>
                  <a:pt x="6245" y="17767"/>
                </a:cubicBezTo>
                <a:cubicBezTo>
                  <a:pt x="7042" y="17767"/>
                  <a:pt x="7762" y="17446"/>
                  <a:pt x="8284" y="16925"/>
                </a:cubicBezTo>
                <a:lnTo>
                  <a:pt x="16485" y="9593"/>
                </a:lnTo>
                <a:cubicBezTo>
                  <a:pt x="17661" y="9554"/>
                  <a:pt x="18826" y="9091"/>
                  <a:pt x="19724" y="8194"/>
                </a:cubicBezTo>
                <a:cubicBezTo>
                  <a:pt x="21600" y="6320"/>
                  <a:pt x="21600" y="3281"/>
                  <a:pt x="19724" y="1406"/>
                </a:cubicBezTo>
                <a:moveTo>
                  <a:pt x="8953" y="11504"/>
                </a:moveTo>
                <a:lnTo>
                  <a:pt x="9632" y="12183"/>
                </a:lnTo>
                <a:lnTo>
                  <a:pt x="12690" y="9807"/>
                </a:lnTo>
                <a:lnTo>
                  <a:pt x="11331" y="8449"/>
                </a:lnTo>
                <a:cubicBezTo>
                  <a:pt x="11331" y="8449"/>
                  <a:pt x="8953" y="11504"/>
                  <a:pt x="8953" y="1150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0" name="Shape 3710"/>
          <p:cNvSpPr/>
          <p:nvPr/>
        </p:nvSpPr>
        <p:spPr>
          <a:xfrm>
            <a:off x="1775710" y="192987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6"/>
                </a:lnTo>
                <a:cubicBezTo>
                  <a:pt x="20618" y="5106"/>
                  <a:pt x="20618" y="16495"/>
                  <a:pt x="20618" y="16495"/>
                </a:cubicBezTo>
                <a:close/>
                <a:moveTo>
                  <a:pt x="14727" y="16971"/>
                </a:moveTo>
                <a:lnTo>
                  <a:pt x="982" y="16971"/>
                </a:lnTo>
                <a:lnTo>
                  <a:pt x="982" y="3086"/>
                </a:lnTo>
                <a:cubicBezTo>
                  <a:pt x="982" y="2234"/>
                  <a:pt x="1421" y="1543"/>
                  <a:pt x="1964" y="1543"/>
                </a:cubicBezTo>
                <a:lnTo>
                  <a:pt x="13745" y="1543"/>
                </a:lnTo>
                <a:cubicBezTo>
                  <a:pt x="14288" y="1543"/>
                  <a:pt x="14727" y="2234"/>
                  <a:pt x="14727" y="3086"/>
                </a:cubicBezTo>
                <a:cubicBezTo>
                  <a:pt x="14727" y="3086"/>
                  <a:pt x="14727" y="16971"/>
                  <a:pt x="14727" y="16971"/>
                </a:cubicBezTo>
                <a:close/>
                <a:moveTo>
                  <a:pt x="13745" y="20057"/>
                </a:moveTo>
                <a:lnTo>
                  <a:pt x="1964" y="20057"/>
                </a:lnTo>
                <a:cubicBezTo>
                  <a:pt x="1421" y="20057"/>
                  <a:pt x="982" y="19367"/>
                  <a:pt x="982" y="18514"/>
                </a:cubicBezTo>
                <a:lnTo>
                  <a:pt x="14727" y="18514"/>
                </a:lnTo>
                <a:cubicBezTo>
                  <a:pt x="14727" y="19367"/>
                  <a:pt x="14288" y="20057"/>
                  <a:pt x="13745" y="20057"/>
                </a:cubicBezTo>
                <a:moveTo>
                  <a:pt x="21109" y="3086"/>
                </a:moveTo>
                <a:cubicBezTo>
                  <a:pt x="21030" y="3086"/>
                  <a:pt x="20958" y="3122"/>
                  <a:pt x="20892" y="3175"/>
                </a:cubicBezTo>
                <a:lnTo>
                  <a:pt x="20890" y="3167"/>
                </a:lnTo>
                <a:lnTo>
                  <a:pt x="15709" y="7238"/>
                </a:lnTo>
                <a:lnTo>
                  <a:pt x="15709" y="3086"/>
                </a:lnTo>
                <a:cubicBezTo>
                  <a:pt x="15709" y="1382"/>
                  <a:pt x="14830" y="0"/>
                  <a:pt x="13745" y="0"/>
                </a:cubicBezTo>
                <a:lnTo>
                  <a:pt x="1964" y="0"/>
                </a:lnTo>
                <a:cubicBezTo>
                  <a:pt x="879" y="0"/>
                  <a:pt x="0" y="1382"/>
                  <a:pt x="0" y="3086"/>
                </a:cubicBezTo>
                <a:lnTo>
                  <a:pt x="0" y="18514"/>
                </a:lnTo>
                <a:cubicBezTo>
                  <a:pt x="0" y="20220"/>
                  <a:pt x="879" y="21600"/>
                  <a:pt x="1964" y="21600"/>
                </a:cubicBezTo>
                <a:lnTo>
                  <a:pt x="13745" y="21600"/>
                </a:lnTo>
                <a:cubicBezTo>
                  <a:pt x="14830" y="21600"/>
                  <a:pt x="15709" y="20220"/>
                  <a:pt x="15709" y="18514"/>
                </a:cubicBezTo>
                <a:lnTo>
                  <a:pt x="15709" y="14363"/>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0309" y="6171"/>
                </a:moveTo>
                <a:cubicBezTo>
                  <a:pt x="10038" y="6171"/>
                  <a:pt x="9818" y="5826"/>
                  <a:pt x="9818" y="5400"/>
                </a:cubicBezTo>
                <a:cubicBezTo>
                  <a:pt x="9818" y="4975"/>
                  <a:pt x="10038" y="4629"/>
                  <a:pt x="10309" y="4629"/>
                </a:cubicBezTo>
                <a:cubicBezTo>
                  <a:pt x="10580" y="4629"/>
                  <a:pt x="10800" y="4975"/>
                  <a:pt x="10800" y="5400"/>
                </a:cubicBezTo>
                <a:cubicBezTo>
                  <a:pt x="10800" y="5826"/>
                  <a:pt x="10580" y="6171"/>
                  <a:pt x="10309" y="6171"/>
                </a:cubicBezTo>
                <a:moveTo>
                  <a:pt x="10309" y="3086"/>
                </a:moveTo>
                <a:cubicBezTo>
                  <a:pt x="9496" y="3086"/>
                  <a:pt x="8836" y="4122"/>
                  <a:pt x="8836" y="5400"/>
                </a:cubicBezTo>
                <a:cubicBezTo>
                  <a:pt x="8836" y="6679"/>
                  <a:pt x="9496" y="7714"/>
                  <a:pt x="10309" y="7714"/>
                </a:cubicBezTo>
                <a:cubicBezTo>
                  <a:pt x="11123" y="7714"/>
                  <a:pt x="11782" y="6679"/>
                  <a:pt x="11782" y="5400"/>
                </a:cubicBezTo>
                <a:cubicBezTo>
                  <a:pt x="11782" y="4122"/>
                  <a:pt x="11123" y="3086"/>
                  <a:pt x="10309" y="308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1" name="Shape 3711"/>
          <p:cNvSpPr/>
          <p:nvPr/>
        </p:nvSpPr>
        <p:spPr>
          <a:xfrm>
            <a:off x="2311363" y="192987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4"/>
                </a:lnTo>
                <a:lnTo>
                  <a:pt x="19636" y="5878"/>
                </a:lnTo>
                <a:lnTo>
                  <a:pt x="20618" y="5106"/>
                </a:lnTo>
                <a:cubicBezTo>
                  <a:pt x="20618" y="5106"/>
                  <a:pt x="20618" y="16495"/>
                  <a:pt x="20618" y="16495"/>
                </a:cubicBezTo>
                <a:close/>
                <a:moveTo>
                  <a:pt x="18655" y="14952"/>
                </a:moveTo>
                <a:lnTo>
                  <a:pt x="16691" y="13410"/>
                </a:lnTo>
                <a:lnTo>
                  <a:pt x="16691" y="8192"/>
                </a:lnTo>
                <a:lnTo>
                  <a:pt x="18655" y="6649"/>
                </a:lnTo>
                <a:cubicBezTo>
                  <a:pt x="18655" y="6649"/>
                  <a:pt x="18655" y="14952"/>
                  <a:pt x="18655" y="14952"/>
                </a:cubicBezTo>
                <a:close/>
                <a:moveTo>
                  <a:pt x="15709" y="6171"/>
                </a:moveTo>
                <a:lnTo>
                  <a:pt x="982" y="6171"/>
                </a:lnTo>
                <a:lnTo>
                  <a:pt x="982" y="3086"/>
                </a:lnTo>
                <a:cubicBezTo>
                  <a:pt x="982" y="2234"/>
                  <a:pt x="1421"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1"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20"/>
                  <a:pt x="879" y="21600"/>
                  <a:pt x="1964" y="21600"/>
                </a:cubicBezTo>
                <a:lnTo>
                  <a:pt x="14727" y="21600"/>
                </a:lnTo>
                <a:cubicBezTo>
                  <a:pt x="15812" y="21600"/>
                  <a:pt x="16691" y="20220"/>
                  <a:pt x="16691" y="18514"/>
                </a:cubicBezTo>
                <a:lnTo>
                  <a:pt x="16691" y="15135"/>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6" y="9257"/>
                  <a:pt x="8836" y="10984"/>
                  <a:pt x="8836" y="13114"/>
                </a:cubicBezTo>
                <a:cubicBezTo>
                  <a:pt x="8836" y="13987"/>
                  <a:pt x="9028" y="14782"/>
                  <a:pt x="9338" y="15429"/>
                </a:cubicBezTo>
                <a:lnTo>
                  <a:pt x="7353" y="15429"/>
                </a:lnTo>
                <a:cubicBezTo>
                  <a:pt x="7663" y="14782"/>
                  <a:pt x="7855" y="13987"/>
                  <a:pt x="7855" y="13114"/>
                </a:cubicBezTo>
                <a:cubicBezTo>
                  <a:pt x="7855" y="10984"/>
                  <a:pt x="6755" y="9257"/>
                  <a:pt x="5400" y="9257"/>
                </a:cubicBezTo>
                <a:cubicBezTo>
                  <a:pt x="4045" y="9257"/>
                  <a:pt x="2945" y="10984"/>
                  <a:pt x="2945" y="13114"/>
                </a:cubicBezTo>
                <a:cubicBezTo>
                  <a:pt x="2945" y="15245"/>
                  <a:pt x="4045" y="16971"/>
                  <a:pt x="5400" y="1697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2" name="Shape 3712"/>
          <p:cNvSpPr/>
          <p:nvPr/>
        </p:nvSpPr>
        <p:spPr>
          <a:xfrm>
            <a:off x="2847015" y="1929872"/>
            <a:ext cx="280580" cy="178551"/>
          </a:xfrm>
          <a:custGeom>
            <a:avLst/>
            <a:gdLst/>
            <a:ahLst/>
            <a:cxnLst>
              <a:cxn ang="0">
                <a:pos x="wd2" y="hd2"/>
              </a:cxn>
              <a:cxn ang="5400000">
                <a:pos x="wd2" y="hd2"/>
              </a:cxn>
              <a:cxn ang="10800000">
                <a:pos x="wd2" y="hd2"/>
              </a:cxn>
              <a:cxn ang="16200000">
                <a:pos x="wd2" y="hd2"/>
              </a:cxn>
            </a:cxnLst>
            <a:rect l="0" t="0" r="r" b="b"/>
            <a:pathLst>
              <a:path w="21600" h="21600" extrusionOk="0">
                <a:moveTo>
                  <a:pt x="20618" y="16607"/>
                </a:moveTo>
                <a:lnTo>
                  <a:pt x="16691" y="14139"/>
                </a:lnTo>
                <a:lnTo>
                  <a:pt x="16691" y="7463"/>
                </a:lnTo>
                <a:lnTo>
                  <a:pt x="20618" y="4995"/>
                </a:lnTo>
                <a:cubicBezTo>
                  <a:pt x="20618" y="4995"/>
                  <a:pt x="20618" y="16607"/>
                  <a:pt x="20618" y="16607"/>
                </a:cubicBezTo>
                <a:close/>
                <a:moveTo>
                  <a:pt x="21109" y="3086"/>
                </a:moveTo>
                <a:cubicBezTo>
                  <a:pt x="21030" y="3086"/>
                  <a:pt x="20958" y="3122"/>
                  <a:pt x="20892" y="3175"/>
                </a:cubicBezTo>
                <a:lnTo>
                  <a:pt x="20890" y="3167"/>
                </a:lnTo>
                <a:lnTo>
                  <a:pt x="16018" y="6230"/>
                </a:lnTo>
                <a:cubicBezTo>
                  <a:pt x="16013" y="6233"/>
                  <a:pt x="16007" y="6236"/>
                  <a:pt x="16002" y="6239"/>
                </a:cubicBezTo>
                <a:lnTo>
                  <a:pt x="15980" y="6253"/>
                </a:lnTo>
                <a:lnTo>
                  <a:pt x="15983" y="6260"/>
                </a:lnTo>
                <a:cubicBezTo>
                  <a:pt x="15822" y="6387"/>
                  <a:pt x="15709" y="6642"/>
                  <a:pt x="15709" y="6943"/>
                </a:cubicBezTo>
                <a:lnTo>
                  <a:pt x="15709" y="14657"/>
                </a:lnTo>
                <a:cubicBezTo>
                  <a:pt x="15709" y="14960"/>
                  <a:pt x="15822" y="15213"/>
                  <a:pt x="15983" y="15341"/>
                </a:cubicBezTo>
                <a:lnTo>
                  <a:pt x="15980" y="15347"/>
                </a:lnTo>
                <a:lnTo>
                  <a:pt x="16002" y="15361"/>
                </a:lnTo>
                <a:cubicBezTo>
                  <a:pt x="16007" y="15365"/>
                  <a:pt x="16013" y="15368"/>
                  <a:pt x="16018" y="15371"/>
                </a:cubicBez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3745" y="18514"/>
                </a:moveTo>
                <a:cubicBezTo>
                  <a:pt x="13745" y="19367"/>
                  <a:pt x="13306" y="20057"/>
                  <a:pt x="12764" y="20057"/>
                </a:cubicBezTo>
                <a:lnTo>
                  <a:pt x="1964" y="20057"/>
                </a:lnTo>
                <a:cubicBezTo>
                  <a:pt x="1421" y="20057"/>
                  <a:pt x="982" y="19367"/>
                  <a:pt x="982" y="18514"/>
                </a:cubicBezTo>
                <a:lnTo>
                  <a:pt x="982" y="3086"/>
                </a:lnTo>
                <a:cubicBezTo>
                  <a:pt x="982" y="2234"/>
                  <a:pt x="1421" y="1543"/>
                  <a:pt x="1964" y="1543"/>
                </a:cubicBezTo>
                <a:lnTo>
                  <a:pt x="12764" y="1543"/>
                </a:lnTo>
                <a:cubicBezTo>
                  <a:pt x="13306" y="1543"/>
                  <a:pt x="13745" y="2234"/>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20"/>
                  <a:pt x="879" y="21600"/>
                  <a:pt x="1964" y="21600"/>
                </a:cubicBezTo>
                <a:lnTo>
                  <a:pt x="12764" y="21600"/>
                </a:lnTo>
                <a:cubicBezTo>
                  <a:pt x="13848" y="21600"/>
                  <a:pt x="14727" y="20220"/>
                  <a:pt x="14727" y="18514"/>
                </a:cubicBezTo>
                <a:lnTo>
                  <a:pt x="14727" y="3086"/>
                </a:lnTo>
                <a:cubicBezTo>
                  <a:pt x="14727" y="1382"/>
                  <a:pt x="13848" y="0"/>
                  <a:pt x="12764"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3" name="Shape 3713"/>
          <p:cNvSpPr/>
          <p:nvPr/>
        </p:nvSpPr>
        <p:spPr>
          <a:xfrm>
            <a:off x="3382667" y="1891611"/>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8"/>
                  <a:pt x="6873" y="10260"/>
                </a:cubicBezTo>
                <a:cubicBezTo>
                  <a:pt x="6873" y="9963"/>
                  <a:pt x="6653" y="9720"/>
                  <a:pt x="6382" y="9720"/>
                </a:cubicBezTo>
                <a:cubicBezTo>
                  <a:pt x="6110" y="9720"/>
                  <a:pt x="5891" y="9963"/>
                  <a:pt x="5891" y="10260"/>
                </a:cubicBezTo>
                <a:cubicBezTo>
                  <a:pt x="5891" y="10558"/>
                  <a:pt x="6110" y="10800"/>
                  <a:pt x="6382" y="10800"/>
                </a:cubicBezTo>
                <a:moveTo>
                  <a:pt x="3436" y="10800"/>
                </a:moveTo>
                <a:cubicBezTo>
                  <a:pt x="3708" y="10800"/>
                  <a:pt x="3927" y="11043"/>
                  <a:pt x="3927" y="11340"/>
                </a:cubicBezTo>
                <a:cubicBezTo>
                  <a:pt x="3927" y="11638"/>
                  <a:pt x="3708" y="11880"/>
                  <a:pt x="3436" y="11880"/>
                </a:cubicBezTo>
                <a:cubicBezTo>
                  <a:pt x="3165" y="11880"/>
                  <a:pt x="2945" y="11638"/>
                  <a:pt x="2945" y="11340"/>
                </a:cubicBezTo>
                <a:cubicBezTo>
                  <a:pt x="2945" y="11043"/>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3"/>
                  <a:pt x="1964" y="18900"/>
                </a:cubicBezTo>
                <a:cubicBezTo>
                  <a:pt x="1964" y="19198"/>
                  <a:pt x="2183" y="19440"/>
                  <a:pt x="2455" y="19440"/>
                </a:cubicBezTo>
                <a:lnTo>
                  <a:pt x="14236" y="19440"/>
                </a:lnTo>
                <a:cubicBezTo>
                  <a:pt x="14508" y="19440"/>
                  <a:pt x="14727" y="19198"/>
                  <a:pt x="14727" y="18900"/>
                </a:cubicBezTo>
                <a:cubicBezTo>
                  <a:pt x="14727" y="18603"/>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1"/>
                  <a:pt x="8342" y="6404"/>
                </a:cubicBezTo>
                <a:cubicBezTo>
                  <a:pt x="8562" y="6843"/>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9"/>
                  <a:pt x="15709" y="5612"/>
                  <a:pt x="15709" y="4320"/>
                </a:cubicBezTo>
                <a:cubicBezTo>
                  <a:pt x="15709" y="1934"/>
                  <a:pt x="13951" y="0"/>
                  <a:pt x="11782" y="0"/>
                </a:cubicBezTo>
                <a:cubicBezTo>
                  <a:pt x="10302" y="0"/>
                  <a:pt x="9015" y="902"/>
                  <a:pt x="8345" y="2231"/>
                </a:cubicBezTo>
                <a:cubicBezTo>
                  <a:pt x="7676" y="902"/>
                  <a:pt x="6389" y="0"/>
                  <a:pt x="4909" y="0"/>
                </a:cubicBezTo>
                <a:cubicBezTo>
                  <a:pt x="2740" y="0"/>
                  <a:pt x="982" y="1934"/>
                  <a:pt x="982" y="4320"/>
                </a:cubicBezTo>
                <a:cubicBezTo>
                  <a:pt x="982" y="5612"/>
                  <a:pt x="1501" y="6769"/>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6"/>
                  <a:pt x="21030" y="19440"/>
                  <a:pt x="21109" y="19440"/>
                </a:cubicBezTo>
                <a:cubicBezTo>
                  <a:pt x="21380" y="19440"/>
                  <a:pt x="21600" y="19198"/>
                  <a:pt x="21600" y="18900"/>
                </a:cubicBezTo>
                <a:lnTo>
                  <a:pt x="21600" y="10260"/>
                </a:lnTo>
                <a:cubicBezTo>
                  <a:pt x="21600" y="9963"/>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4" name="Shape 3714"/>
          <p:cNvSpPr/>
          <p:nvPr/>
        </p:nvSpPr>
        <p:spPr>
          <a:xfrm>
            <a:off x="3982088" y="1878857"/>
            <a:ext cx="153044" cy="280580"/>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2"/>
                  <a:pt x="1612" y="21600"/>
                  <a:pt x="3600" y="21600"/>
                </a:cubicBezTo>
                <a:lnTo>
                  <a:pt x="18000" y="21600"/>
                </a:lnTo>
                <a:cubicBezTo>
                  <a:pt x="19988" y="21600"/>
                  <a:pt x="21600" y="20722"/>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5" name="Shape 3715"/>
          <p:cNvSpPr/>
          <p:nvPr/>
        </p:nvSpPr>
        <p:spPr>
          <a:xfrm>
            <a:off x="4492233" y="187885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2"/>
                  <a:pt x="1209" y="21600"/>
                  <a:pt x="2700" y="21600"/>
                </a:cubicBezTo>
                <a:lnTo>
                  <a:pt x="18900" y="21600"/>
                </a:lnTo>
                <a:cubicBezTo>
                  <a:pt x="20391" y="21600"/>
                  <a:pt x="21600" y="20722"/>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6" name="Shape 3716"/>
          <p:cNvSpPr/>
          <p:nvPr/>
        </p:nvSpPr>
        <p:spPr>
          <a:xfrm>
            <a:off x="4989624" y="1917118"/>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3"/>
                  <a:pt x="19636" y="16200"/>
                </a:cubicBezTo>
                <a:lnTo>
                  <a:pt x="19636" y="1350"/>
                </a:lnTo>
                <a:cubicBezTo>
                  <a:pt x="19636" y="605"/>
                  <a:pt x="19197" y="0"/>
                  <a:pt x="18655" y="0"/>
                </a:cubicBezTo>
                <a:lnTo>
                  <a:pt x="2945" y="0"/>
                </a:lnTo>
                <a:cubicBezTo>
                  <a:pt x="2403" y="0"/>
                  <a:pt x="1964" y="605"/>
                  <a:pt x="1964" y="1350"/>
                </a:cubicBezTo>
                <a:lnTo>
                  <a:pt x="1964" y="16200"/>
                </a:lnTo>
                <a:cubicBezTo>
                  <a:pt x="1964" y="16333"/>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7" name="Shape 3717"/>
          <p:cNvSpPr/>
          <p:nvPr/>
        </p:nvSpPr>
        <p:spPr>
          <a:xfrm>
            <a:off x="5525276" y="187885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8" name="Shape 3718"/>
          <p:cNvSpPr/>
          <p:nvPr/>
        </p:nvSpPr>
        <p:spPr>
          <a:xfrm>
            <a:off x="704406" y="241450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4" y="5201"/>
                </a:moveTo>
                <a:cubicBezTo>
                  <a:pt x="10711" y="5093"/>
                  <a:pt x="10614" y="5023"/>
                  <a:pt x="10504" y="4986"/>
                </a:cubicBezTo>
                <a:lnTo>
                  <a:pt x="10517" y="4938"/>
                </a:lnTo>
                <a:cubicBezTo>
                  <a:pt x="10483" y="4941"/>
                  <a:pt x="10451" y="4949"/>
                  <a:pt x="10419" y="4957"/>
                </a:cubicBezTo>
                <a:lnTo>
                  <a:pt x="8464" y="4434"/>
                </a:lnTo>
                <a:cubicBezTo>
                  <a:pt x="8343" y="4401"/>
                  <a:pt x="8209" y="4414"/>
                  <a:pt x="8091" y="4482"/>
                </a:cubicBezTo>
                <a:cubicBezTo>
                  <a:pt x="7856" y="4618"/>
                  <a:pt x="7776" y="4918"/>
                  <a:pt x="7912" y="5153"/>
                </a:cubicBezTo>
                <a:cubicBezTo>
                  <a:pt x="7979" y="5271"/>
                  <a:pt x="8088" y="5349"/>
                  <a:pt x="8210" y="5382"/>
                </a:cubicBezTo>
                <a:lnTo>
                  <a:pt x="8964" y="5584"/>
                </a:lnTo>
                <a:cubicBezTo>
                  <a:pt x="8292" y="6116"/>
                  <a:pt x="7855" y="6927"/>
                  <a:pt x="7855" y="7855"/>
                </a:cubicBezTo>
                <a:cubicBezTo>
                  <a:pt x="7855" y="9081"/>
                  <a:pt x="8605" y="10131"/>
                  <a:pt x="9671" y="10574"/>
                </a:cubicBezTo>
                <a:lnTo>
                  <a:pt x="9934" y="9609"/>
                </a:lnTo>
                <a:cubicBezTo>
                  <a:pt x="9286" y="9289"/>
                  <a:pt x="8836" y="8627"/>
                  <a:pt x="8836" y="7855"/>
                </a:cubicBezTo>
                <a:cubicBezTo>
                  <a:pt x="8836" y="7221"/>
                  <a:pt x="9142" y="6666"/>
                  <a:pt x="9609" y="6309"/>
                </a:cubicBezTo>
                <a:lnTo>
                  <a:pt x="9335" y="7331"/>
                </a:lnTo>
                <a:cubicBezTo>
                  <a:pt x="9303" y="7453"/>
                  <a:pt x="9316" y="7586"/>
                  <a:pt x="9384" y="7704"/>
                </a:cubicBezTo>
                <a:cubicBezTo>
                  <a:pt x="9520" y="7939"/>
                  <a:pt x="9820" y="8019"/>
                  <a:pt x="10055" y="7883"/>
                </a:cubicBezTo>
                <a:cubicBezTo>
                  <a:pt x="10172" y="7815"/>
                  <a:pt x="10251" y="7707"/>
                  <a:pt x="10284" y="7585"/>
                </a:cubicBezTo>
                <a:lnTo>
                  <a:pt x="10823" y="5574"/>
                </a:lnTo>
                <a:cubicBezTo>
                  <a:pt x="10855" y="5452"/>
                  <a:pt x="10841" y="5319"/>
                  <a:pt x="10774" y="5201"/>
                </a:cubicBezTo>
                <a:moveTo>
                  <a:pt x="13421" y="10344"/>
                </a:moveTo>
                <a:lnTo>
                  <a:pt x="12630" y="10132"/>
                </a:lnTo>
                <a:cubicBezTo>
                  <a:pt x="13306" y="9599"/>
                  <a:pt x="13745" y="8785"/>
                  <a:pt x="13745" y="7855"/>
                </a:cubicBezTo>
                <a:cubicBezTo>
                  <a:pt x="13745" y="6644"/>
                  <a:pt x="13013" y="5604"/>
                  <a:pt x="11967" y="5153"/>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4"/>
                  <a:pt x="10789" y="10407"/>
                  <a:pt x="10857" y="10524"/>
                </a:cubicBezTo>
                <a:cubicBezTo>
                  <a:pt x="10920" y="10634"/>
                  <a:pt x="11021" y="10706"/>
                  <a:pt x="11133" y="10742"/>
                </a:cubicBezTo>
                <a:lnTo>
                  <a:pt x="11126" y="10767"/>
                </a:lnTo>
                <a:cubicBezTo>
                  <a:pt x="11142" y="10765"/>
                  <a:pt x="11157" y="10762"/>
                  <a:pt x="11173" y="10758"/>
                </a:cubicBezTo>
                <a:lnTo>
                  <a:pt x="13167" y="11292"/>
                </a:lnTo>
                <a:cubicBezTo>
                  <a:pt x="13288" y="11324"/>
                  <a:pt x="13422" y="11311"/>
                  <a:pt x="13540" y="11243"/>
                </a:cubicBezTo>
                <a:cubicBezTo>
                  <a:pt x="13775" y="11107"/>
                  <a:pt x="13855" y="10807"/>
                  <a:pt x="13719" y="10573"/>
                </a:cubicBezTo>
                <a:cubicBezTo>
                  <a:pt x="13651" y="10455"/>
                  <a:pt x="13542" y="10376"/>
                  <a:pt x="13421" y="1034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9" name="Shape 3719"/>
          <p:cNvSpPr/>
          <p:nvPr/>
        </p:nvSpPr>
        <p:spPr>
          <a:xfrm>
            <a:off x="1240058" y="241450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2"/>
                  <a:pt x="12417" y="8980"/>
                </a:cubicBezTo>
                <a:lnTo>
                  <a:pt x="11291" y="10106"/>
                </a:lnTo>
                <a:lnTo>
                  <a:pt x="11291" y="4419"/>
                </a:lnTo>
                <a:lnTo>
                  <a:pt x="11291" y="4418"/>
                </a:lnTo>
                <a:cubicBezTo>
                  <a:pt x="11291" y="4148"/>
                  <a:pt x="11071" y="3927"/>
                  <a:pt x="10800" y="3927"/>
                </a:cubicBezTo>
                <a:cubicBezTo>
                  <a:pt x="10529" y="3927"/>
                  <a:pt x="10309" y="4148"/>
                  <a:pt x="10309" y="4418"/>
                </a:cubicBezTo>
                <a:lnTo>
                  <a:pt x="10309" y="10106"/>
                </a:lnTo>
                <a:lnTo>
                  <a:pt x="9183" y="8980"/>
                </a:lnTo>
                <a:cubicBezTo>
                  <a:pt x="9095" y="8892"/>
                  <a:pt x="8972" y="8836"/>
                  <a:pt x="8836" y="8836"/>
                </a:cubicBezTo>
                <a:cubicBezTo>
                  <a:pt x="8566" y="8836"/>
                  <a:pt x="8345" y="9057"/>
                  <a:pt x="8345" y="9327"/>
                </a:cubicBezTo>
                <a:cubicBezTo>
                  <a:pt x="8345" y="9463"/>
                  <a:pt x="8401" y="9586"/>
                  <a:pt x="8489" y="9674"/>
                </a:cubicBezTo>
                <a:lnTo>
                  <a:pt x="10453" y="11638"/>
                </a:lnTo>
                <a:cubicBezTo>
                  <a:pt x="10542" y="11727"/>
                  <a:pt x="10664" y="11782"/>
                  <a:pt x="10800" y="11782"/>
                </a:cubicBezTo>
                <a:cubicBezTo>
                  <a:pt x="10936" y="11782"/>
                  <a:pt x="11058" y="11727"/>
                  <a:pt x="11147" y="11638"/>
                </a:cubicBezTo>
                <a:lnTo>
                  <a:pt x="13111" y="9674"/>
                </a:lnTo>
                <a:cubicBezTo>
                  <a:pt x="13199" y="9586"/>
                  <a:pt x="13255" y="9463"/>
                  <a:pt x="13255" y="9327"/>
                </a:cubicBezTo>
                <a:cubicBezTo>
                  <a:pt x="13255" y="9057"/>
                  <a:pt x="13034" y="8836"/>
                  <a:pt x="12764"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0" name="Shape 3720"/>
          <p:cNvSpPr/>
          <p:nvPr/>
        </p:nvSpPr>
        <p:spPr>
          <a:xfrm>
            <a:off x="1775710" y="241450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6" y="3927"/>
                  <a:pt x="10800" y="3927"/>
                </a:cubicBezTo>
                <a:cubicBezTo>
                  <a:pt x="10664" y="3927"/>
                  <a:pt x="10542" y="3982"/>
                  <a:pt x="10453" y="4071"/>
                </a:cubicBezTo>
                <a:lnTo>
                  <a:pt x="8489" y="6035"/>
                </a:lnTo>
                <a:cubicBezTo>
                  <a:pt x="8401" y="6124"/>
                  <a:pt x="8345" y="6247"/>
                  <a:pt x="8345" y="6382"/>
                </a:cubicBezTo>
                <a:cubicBezTo>
                  <a:pt x="8345" y="6653"/>
                  <a:pt x="8566" y="6873"/>
                  <a:pt x="8836" y="6873"/>
                </a:cubicBezTo>
                <a:cubicBezTo>
                  <a:pt x="8972" y="6873"/>
                  <a:pt x="9095" y="6818"/>
                  <a:pt x="9183" y="6730"/>
                </a:cubicBezTo>
                <a:lnTo>
                  <a:pt x="10309" y="5603"/>
                </a:lnTo>
                <a:lnTo>
                  <a:pt x="10309" y="11291"/>
                </a:lnTo>
                <a:cubicBezTo>
                  <a:pt x="10309" y="11562"/>
                  <a:pt x="10529" y="11782"/>
                  <a:pt x="10800" y="11782"/>
                </a:cubicBezTo>
                <a:cubicBezTo>
                  <a:pt x="11071" y="11782"/>
                  <a:pt x="11291" y="11562"/>
                  <a:pt x="11291" y="11291"/>
                </a:cubicBezTo>
                <a:lnTo>
                  <a:pt x="11291" y="5603"/>
                </a:lnTo>
                <a:lnTo>
                  <a:pt x="12417" y="6730"/>
                </a:lnTo>
                <a:cubicBezTo>
                  <a:pt x="12505" y="6818"/>
                  <a:pt x="12628" y="6873"/>
                  <a:pt x="12764" y="6873"/>
                </a:cubicBezTo>
                <a:cubicBezTo>
                  <a:pt x="13034" y="6873"/>
                  <a:pt x="13255" y="6653"/>
                  <a:pt x="13255" y="6382"/>
                </a:cubicBezTo>
                <a:cubicBezTo>
                  <a:pt x="13255" y="6247"/>
                  <a:pt x="13199" y="6124"/>
                  <a:pt x="13111" y="6035"/>
                </a:cubicBezTo>
                <a:cubicBezTo>
                  <a:pt x="13111" y="6035"/>
                  <a:pt x="11147" y="4071"/>
                  <a:pt x="11147" y="407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1" name="Shape 3721"/>
          <p:cNvSpPr/>
          <p:nvPr/>
        </p:nvSpPr>
        <p:spPr>
          <a:xfrm>
            <a:off x="2311363" y="241450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9"/>
                </a:lnTo>
                <a:cubicBezTo>
                  <a:pt x="9763" y="6150"/>
                  <a:pt x="9818" y="6027"/>
                  <a:pt x="9818" y="5891"/>
                </a:cubicBezTo>
                <a:cubicBezTo>
                  <a:pt x="9818" y="5621"/>
                  <a:pt x="9598" y="5400"/>
                  <a:pt x="9327" y="5400"/>
                </a:cubicBezTo>
                <a:cubicBezTo>
                  <a:pt x="9192" y="5400"/>
                  <a:pt x="9069" y="5456"/>
                  <a:pt x="8980" y="5544"/>
                </a:cubicBezTo>
                <a:lnTo>
                  <a:pt x="7017" y="7507"/>
                </a:lnTo>
                <a:cubicBezTo>
                  <a:pt x="6928" y="7597"/>
                  <a:pt x="6873" y="7719"/>
                  <a:pt x="6873" y="7855"/>
                </a:cubicBezTo>
                <a:cubicBezTo>
                  <a:pt x="6873" y="7991"/>
                  <a:pt x="6928" y="8113"/>
                  <a:pt x="7017" y="8202"/>
                </a:cubicBezTo>
                <a:lnTo>
                  <a:pt x="8980" y="10165"/>
                </a:lnTo>
                <a:cubicBezTo>
                  <a:pt x="9069" y="10254"/>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2" name="Shape 3722"/>
          <p:cNvSpPr/>
          <p:nvPr/>
        </p:nvSpPr>
        <p:spPr>
          <a:xfrm>
            <a:off x="2847015" y="2414509"/>
            <a:ext cx="280574" cy="280580"/>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6"/>
                  <a:pt x="12408" y="5400"/>
                  <a:pt x="12273" y="5400"/>
                </a:cubicBezTo>
                <a:cubicBezTo>
                  <a:pt x="12001" y="5400"/>
                  <a:pt x="11782" y="5621"/>
                  <a:pt x="11782" y="5891"/>
                </a:cubicBezTo>
                <a:cubicBezTo>
                  <a:pt x="11782" y="6027"/>
                  <a:pt x="11837" y="6150"/>
                  <a:pt x="11926" y="6239"/>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4"/>
                  <a:pt x="12620" y="10165"/>
                </a:cubicBezTo>
                <a:lnTo>
                  <a:pt x="14583" y="8202"/>
                </a:lnTo>
                <a:cubicBezTo>
                  <a:pt x="14672" y="8113"/>
                  <a:pt x="14727" y="7991"/>
                  <a:pt x="14727" y="7855"/>
                </a:cubicBezTo>
                <a:cubicBezTo>
                  <a:pt x="14727" y="7719"/>
                  <a:pt x="14672" y="7597"/>
                  <a:pt x="14583" y="7507"/>
                </a:cubicBezTo>
                <a:close/>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4"/>
                  <a:pt x="20179" y="17673"/>
                  <a:pt x="19636" y="17673"/>
                </a:cubicBezTo>
                <a:lnTo>
                  <a:pt x="1964" y="17673"/>
                </a:lnTo>
                <a:cubicBezTo>
                  <a:pt x="1421" y="17673"/>
                  <a:pt x="982" y="17234"/>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7" y="18655"/>
                </a:lnTo>
                <a:lnTo>
                  <a:pt x="8837" y="20618"/>
                </a:lnTo>
                <a:lnTo>
                  <a:pt x="7364" y="20618"/>
                </a:lnTo>
                <a:cubicBezTo>
                  <a:pt x="7092" y="20618"/>
                  <a:pt x="6873" y="20838"/>
                  <a:pt x="6873" y="21109"/>
                </a:cubicBezTo>
                <a:cubicBezTo>
                  <a:pt x="6873" y="21380"/>
                  <a:pt x="7092" y="21600"/>
                  <a:pt x="7364" y="21600"/>
                </a:cubicBezTo>
                <a:lnTo>
                  <a:pt x="14236" y="21600"/>
                </a:lnTo>
                <a:cubicBezTo>
                  <a:pt x="14508" y="21600"/>
                  <a:pt x="14727" y="21380"/>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3" name="Shape 3723"/>
          <p:cNvSpPr/>
          <p:nvPr/>
        </p:nvSpPr>
        <p:spPr>
          <a:xfrm>
            <a:off x="3382667" y="241450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2"/>
                  <a:pt x="16691" y="9998"/>
                  <a:pt x="16691" y="10800"/>
                </a:cubicBezTo>
                <a:cubicBezTo>
                  <a:pt x="16691" y="12969"/>
                  <a:pt x="14053" y="14727"/>
                  <a:pt x="10800" y="14727"/>
                </a:cubicBezTo>
                <a:moveTo>
                  <a:pt x="16691" y="1964"/>
                </a:moveTo>
                <a:lnTo>
                  <a:pt x="13360" y="6247"/>
                </a:lnTo>
                <a:cubicBezTo>
                  <a:pt x="12568" y="6019"/>
                  <a:pt x="11706" y="5891"/>
                  <a:pt x="10800" y="5891"/>
                </a:cubicBezTo>
                <a:cubicBezTo>
                  <a:pt x="7004" y="5891"/>
                  <a:pt x="3927" y="8089"/>
                  <a:pt x="3927" y="10800"/>
                </a:cubicBezTo>
                <a:cubicBezTo>
                  <a:pt x="3927" y="13512"/>
                  <a:pt x="7004" y="15709"/>
                  <a:pt x="10800" y="15709"/>
                </a:cubicBezTo>
                <a:cubicBezTo>
                  <a:pt x="14596" y="15709"/>
                  <a:pt x="17673" y="13512"/>
                  <a:pt x="17673" y="10800"/>
                </a:cubicBezTo>
                <a:cubicBezTo>
                  <a:pt x="17673" y="9879"/>
                  <a:pt x="17310" y="9019"/>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0800" y="11291"/>
                </a:moveTo>
                <a:cubicBezTo>
                  <a:pt x="10258" y="11291"/>
                  <a:pt x="9818" y="11071"/>
                  <a:pt x="9818" y="10800"/>
                </a:cubicBezTo>
                <a:cubicBezTo>
                  <a:pt x="9818" y="10530"/>
                  <a:pt x="10258" y="10309"/>
                  <a:pt x="10800" y="10309"/>
                </a:cubicBezTo>
                <a:cubicBezTo>
                  <a:pt x="11342" y="10309"/>
                  <a:pt x="11782" y="10530"/>
                  <a:pt x="11782" y="10800"/>
                </a:cubicBezTo>
                <a:cubicBezTo>
                  <a:pt x="11782" y="11071"/>
                  <a:pt x="11342" y="11291"/>
                  <a:pt x="10800" y="11291"/>
                </a:cubicBezTo>
                <a:moveTo>
                  <a:pt x="10800" y="9327"/>
                </a:moveTo>
                <a:cubicBezTo>
                  <a:pt x="9716" y="9327"/>
                  <a:pt x="8836" y="9987"/>
                  <a:pt x="8836" y="10800"/>
                </a:cubicBezTo>
                <a:cubicBezTo>
                  <a:pt x="8836" y="11614"/>
                  <a:pt x="9716" y="12273"/>
                  <a:pt x="10800" y="12273"/>
                </a:cubicBezTo>
                <a:cubicBezTo>
                  <a:pt x="11884" y="12273"/>
                  <a:pt x="12764" y="11614"/>
                  <a:pt x="12764" y="10800"/>
                </a:cubicBezTo>
                <a:cubicBezTo>
                  <a:pt x="12764" y="9987"/>
                  <a:pt x="11884" y="9327"/>
                  <a:pt x="10800" y="9327"/>
                </a:cubicBezTo>
                <a:moveTo>
                  <a:pt x="19145" y="15709"/>
                </a:moveTo>
                <a:cubicBezTo>
                  <a:pt x="18874" y="15709"/>
                  <a:pt x="18655" y="15930"/>
                  <a:pt x="18655" y="16200"/>
                </a:cubicBezTo>
                <a:cubicBezTo>
                  <a:pt x="18655" y="16471"/>
                  <a:pt x="18874" y="16691"/>
                  <a:pt x="19145" y="16691"/>
                </a:cubicBezTo>
                <a:cubicBezTo>
                  <a:pt x="19417" y="16691"/>
                  <a:pt x="19636" y="16471"/>
                  <a:pt x="19636" y="16200"/>
                </a:cubicBezTo>
                <a:cubicBezTo>
                  <a:pt x="19636" y="15930"/>
                  <a:pt x="19417" y="15709"/>
                  <a:pt x="19145" y="15709"/>
                </a:cubicBezTo>
                <a:moveTo>
                  <a:pt x="2455" y="15709"/>
                </a:moveTo>
                <a:cubicBezTo>
                  <a:pt x="2183" y="15709"/>
                  <a:pt x="1964" y="15930"/>
                  <a:pt x="1964" y="16200"/>
                </a:cubicBezTo>
                <a:cubicBezTo>
                  <a:pt x="1964" y="16471"/>
                  <a:pt x="2183" y="16691"/>
                  <a:pt x="2455" y="16691"/>
                </a:cubicBezTo>
                <a:cubicBezTo>
                  <a:pt x="2726" y="16691"/>
                  <a:pt x="2945" y="16471"/>
                  <a:pt x="2945" y="16200"/>
                </a:cubicBezTo>
                <a:cubicBezTo>
                  <a:pt x="2945" y="15930"/>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4" name="Shape 3724"/>
          <p:cNvSpPr/>
          <p:nvPr/>
        </p:nvSpPr>
        <p:spPr>
          <a:xfrm>
            <a:off x="3918319" y="241450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5" name="Shape 3725"/>
          <p:cNvSpPr/>
          <p:nvPr/>
        </p:nvSpPr>
        <p:spPr>
          <a:xfrm>
            <a:off x="4453972" y="241450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6" name="Shape 3726"/>
          <p:cNvSpPr/>
          <p:nvPr/>
        </p:nvSpPr>
        <p:spPr>
          <a:xfrm>
            <a:off x="4989624" y="2440017"/>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70"/>
                  <a:pt x="17892" y="6000"/>
                  <a:pt x="18164" y="6000"/>
                </a:cubicBezTo>
                <a:cubicBezTo>
                  <a:pt x="18435" y="6000"/>
                  <a:pt x="18655" y="6270"/>
                  <a:pt x="18655" y="6600"/>
                </a:cubicBezTo>
                <a:cubicBezTo>
                  <a:pt x="18655" y="6932"/>
                  <a:pt x="18435" y="7200"/>
                  <a:pt x="18164" y="7200"/>
                </a:cubicBezTo>
                <a:moveTo>
                  <a:pt x="18164" y="4800"/>
                </a:moveTo>
                <a:cubicBezTo>
                  <a:pt x="17351" y="4800"/>
                  <a:pt x="16691" y="5606"/>
                  <a:pt x="16691" y="6600"/>
                </a:cubicBezTo>
                <a:cubicBezTo>
                  <a:pt x="16691" y="7595"/>
                  <a:pt x="17351" y="8400"/>
                  <a:pt x="18164" y="8400"/>
                </a:cubicBezTo>
                <a:cubicBezTo>
                  <a:pt x="18977" y="8400"/>
                  <a:pt x="19636" y="7595"/>
                  <a:pt x="19636" y="6600"/>
                </a:cubicBezTo>
                <a:cubicBezTo>
                  <a:pt x="19636" y="5606"/>
                  <a:pt x="18977" y="4800"/>
                  <a:pt x="18164" y="4800"/>
                </a:cubicBezTo>
                <a:moveTo>
                  <a:pt x="18164" y="9600"/>
                </a:moveTo>
                <a:cubicBezTo>
                  <a:pt x="17892" y="9600"/>
                  <a:pt x="17673" y="9870"/>
                  <a:pt x="17673" y="10200"/>
                </a:cubicBezTo>
                <a:cubicBezTo>
                  <a:pt x="17673" y="10532"/>
                  <a:pt x="17892" y="10800"/>
                  <a:pt x="18164" y="10800"/>
                </a:cubicBezTo>
                <a:cubicBezTo>
                  <a:pt x="18435" y="10800"/>
                  <a:pt x="18655" y="10532"/>
                  <a:pt x="18655" y="10200"/>
                </a:cubicBezTo>
                <a:cubicBezTo>
                  <a:pt x="18655" y="9870"/>
                  <a:pt x="18435" y="9600"/>
                  <a:pt x="18164" y="9600"/>
                </a:cubicBezTo>
                <a:moveTo>
                  <a:pt x="10800" y="16800"/>
                </a:moveTo>
                <a:cubicBezTo>
                  <a:pt x="8631" y="16800"/>
                  <a:pt x="6873" y="14652"/>
                  <a:pt x="6873" y="12000"/>
                </a:cubicBezTo>
                <a:cubicBezTo>
                  <a:pt x="6873" y="9349"/>
                  <a:pt x="8631" y="7200"/>
                  <a:pt x="10800" y="7200"/>
                </a:cubicBezTo>
                <a:cubicBezTo>
                  <a:pt x="12969" y="7200"/>
                  <a:pt x="14727" y="9349"/>
                  <a:pt x="14727" y="12000"/>
                </a:cubicBezTo>
                <a:cubicBezTo>
                  <a:pt x="14727" y="14652"/>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9"/>
                  <a:pt x="9173" y="15600"/>
                  <a:pt x="10800" y="15600"/>
                </a:cubicBezTo>
                <a:cubicBezTo>
                  <a:pt x="12426" y="15600"/>
                  <a:pt x="13745" y="13989"/>
                  <a:pt x="13745" y="12000"/>
                </a:cubicBezTo>
                <a:cubicBezTo>
                  <a:pt x="13745" y="10012"/>
                  <a:pt x="12426" y="8400"/>
                  <a:pt x="10800" y="8400"/>
                </a:cubicBezTo>
                <a:moveTo>
                  <a:pt x="8345" y="3600"/>
                </a:moveTo>
                <a:lnTo>
                  <a:pt x="13255" y="3600"/>
                </a:lnTo>
                <a:cubicBezTo>
                  <a:pt x="13526" y="3600"/>
                  <a:pt x="13745" y="3332"/>
                  <a:pt x="13745" y="3000"/>
                </a:cubicBezTo>
                <a:cubicBezTo>
                  <a:pt x="13745" y="2670"/>
                  <a:pt x="13526" y="2400"/>
                  <a:pt x="13255" y="2400"/>
                </a:cubicBezTo>
                <a:lnTo>
                  <a:pt x="8345" y="2400"/>
                </a:lnTo>
                <a:cubicBezTo>
                  <a:pt x="8074" y="2400"/>
                  <a:pt x="7855" y="2670"/>
                  <a:pt x="7855" y="3000"/>
                </a:cubicBezTo>
                <a:cubicBezTo>
                  <a:pt x="7855" y="3332"/>
                  <a:pt x="8074" y="3600"/>
                  <a:pt x="8345" y="36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7" name="Shape 3727"/>
          <p:cNvSpPr/>
          <p:nvPr/>
        </p:nvSpPr>
        <p:spPr>
          <a:xfrm>
            <a:off x="5525276" y="241450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2"/>
                  <a:pt x="879" y="21600"/>
                  <a:pt x="1964" y="21600"/>
                </a:cubicBezTo>
                <a:lnTo>
                  <a:pt x="15709" y="21600"/>
                </a:lnTo>
                <a:cubicBezTo>
                  <a:pt x="16794" y="21600"/>
                  <a:pt x="17673" y="20722"/>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8" name="Shape 3728"/>
          <p:cNvSpPr/>
          <p:nvPr/>
        </p:nvSpPr>
        <p:spPr>
          <a:xfrm>
            <a:off x="704406" y="295016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9"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4"/>
                </a:lnTo>
                <a:lnTo>
                  <a:pt x="19636" y="17674"/>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9" name="Shape 3729"/>
          <p:cNvSpPr/>
          <p:nvPr/>
        </p:nvSpPr>
        <p:spPr>
          <a:xfrm>
            <a:off x="1240058" y="295016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3"/>
                </a:cubicBezTo>
                <a:cubicBezTo>
                  <a:pt x="15709" y="12325"/>
                  <a:pt x="16149" y="12764"/>
                  <a:pt x="16691" y="12764"/>
                </a:cubicBezTo>
                <a:cubicBezTo>
                  <a:pt x="17233" y="12764"/>
                  <a:pt x="17673" y="12325"/>
                  <a:pt x="17673" y="11783"/>
                </a:cubicBezTo>
                <a:cubicBezTo>
                  <a:pt x="17673" y="11240"/>
                  <a:pt x="17233" y="10800"/>
                  <a:pt x="16691" y="10800"/>
                </a:cubicBezTo>
                <a:moveTo>
                  <a:pt x="14236" y="5891"/>
                </a:moveTo>
                <a:lnTo>
                  <a:pt x="17960" y="5891"/>
                </a:lnTo>
                <a:lnTo>
                  <a:pt x="16835" y="7017"/>
                </a:lnTo>
                <a:cubicBezTo>
                  <a:pt x="16746" y="7106"/>
                  <a:pt x="16691" y="7228"/>
                  <a:pt x="16691" y="7364"/>
                </a:cubicBezTo>
                <a:cubicBezTo>
                  <a:pt x="16691" y="7635"/>
                  <a:pt x="16911" y="7855"/>
                  <a:pt x="17182" y="7855"/>
                </a:cubicBezTo>
                <a:cubicBezTo>
                  <a:pt x="17317" y="7855"/>
                  <a:pt x="17440" y="7800"/>
                  <a:pt x="17529" y="7711"/>
                </a:cubicBezTo>
                <a:lnTo>
                  <a:pt x="19493" y="5748"/>
                </a:lnTo>
                <a:cubicBezTo>
                  <a:pt x="19581" y="5659"/>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3"/>
                  <a:pt x="16746" y="3695"/>
                  <a:pt x="16835" y="3784"/>
                </a:cubicBezTo>
                <a:lnTo>
                  <a:pt x="17960" y="4909"/>
                </a:lnTo>
                <a:lnTo>
                  <a:pt x="14236" y="4909"/>
                </a:lnTo>
                <a:cubicBezTo>
                  <a:pt x="13966" y="4909"/>
                  <a:pt x="13745" y="5130"/>
                  <a:pt x="13745" y="5400"/>
                </a:cubicBezTo>
                <a:cubicBezTo>
                  <a:pt x="13745" y="5671"/>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3"/>
                  <a:pt x="9716" y="16691"/>
                  <a:pt x="10800" y="16691"/>
                </a:cubicBezTo>
                <a:cubicBezTo>
                  <a:pt x="11884" y="16691"/>
                  <a:pt x="12764" y="15813"/>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8"/>
                  <a:pt x="4854" y="7106"/>
                  <a:pt x="4765" y="7017"/>
                </a:cubicBezTo>
                <a:lnTo>
                  <a:pt x="3640" y="5891"/>
                </a:lnTo>
                <a:lnTo>
                  <a:pt x="7364" y="5891"/>
                </a:lnTo>
                <a:cubicBezTo>
                  <a:pt x="7634" y="5891"/>
                  <a:pt x="7855" y="5671"/>
                  <a:pt x="7855" y="5400"/>
                </a:cubicBezTo>
                <a:cubicBezTo>
                  <a:pt x="7855" y="5130"/>
                  <a:pt x="7634" y="4909"/>
                  <a:pt x="7364" y="4909"/>
                </a:cubicBezTo>
                <a:lnTo>
                  <a:pt x="3640" y="4909"/>
                </a:lnTo>
                <a:lnTo>
                  <a:pt x="4765" y="3784"/>
                </a:lnTo>
                <a:cubicBezTo>
                  <a:pt x="4854" y="3695"/>
                  <a:pt x="4909" y="3573"/>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9"/>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0" name="Shape 3730"/>
          <p:cNvSpPr/>
          <p:nvPr/>
        </p:nvSpPr>
        <p:spPr>
          <a:xfrm>
            <a:off x="1775710" y="295016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5"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200"/>
                </a:moveTo>
                <a:cubicBezTo>
                  <a:pt x="12103"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7"/>
                  <a:pt x="11716" y="6200"/>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4"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9" y="2945"/>
                  <a:pt x="20618" y="3386"/>
                  <a:pt x="20618" y="3927"/>
                </a:cubicBezTo>
                <a:lnTo>
                  <a:pt x="20618" y="12764"/>
                </a:lnTo>
                <a:cubicBezTo>
                  <a:pt x="20618" y="13306"/>
                  <a:pt x="20179"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2" y="3927"/>
                  <a:pt x="17673" y="4367"/>
                  <a:pt x="17673" y="4909"/>
                </a:cubicBezTo>
                <a:cubicBezTo>
                  <a:pt x="17673" y="5451"/>
                  <a:pt x="18112"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1" name="Shape 3731"/>
          <p:cNvSpPr/>
          <p:nvPr/>
        </p:nvSpPr>
        <p:spPr>
          <a:xfrm>
            <a:off x="2311363" y="295016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9"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9"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0"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2" name="Shape 3732"/>
          <p:cNvSpPr/>
          <p:nvPr/>
        </p:nvSpPr>
        <p:spPr>
          <a:xfrm>
            <a:off x="2847015" y="295016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4"/>
                  <a:pt x="20178"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3" name="Shape 3733"/>
          <p:cNvSpPr/>
          <p:nvPr/>
        </p:nvSpPr>
        <p:spPr>
          <a:xfrm>
            <a:off x="3382667" y="2950162"/>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2"/>
                  <a:pt x="13782" y="1233"/>
                </a:cubicBezTo>
                <a:lnTo>
                  <a:pt x="11061" y="3954"/>
                </a:lnTo>
                <a:cubicBezTo>
                  <a:pt x="10975" y="3945"/>
                  <a:pt x="10889" y="3927"/>
                  <a:pt x="10800" y="3927"/>
                </a:cubicBezTo>
                <a:cubicBezTo>
                  <a:pt x="10711" y="3927"/>
                  <a:pt x="10625" y="3945"/>
                  <a:pt x="10539" y="3954"/>
                </a:cubicBezTo>
                <a:lnTo>
                  <a:pt x="7818" y="1233"/>
                </a:lnTo>
                <a:cubicBezTo>
                  <a:pt x="7839" y="1152"/>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4" name="Shape 3734"/>
          <p:cNvSpPr/>
          <p:nvPr/>
        </p:nvSpPr>
        <p:spPr>
          <a:xfrm>
            <a:off x="3918319" y="301393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5" name="Shape 3735"/>
          <p:cNvSpPr/>
          <p:nvPr/>
        </p:nvSpPr>
        <p:spPr>
          <a:xfrm>
            <a:off x="4453972" y="301393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6" name="Shape 3736"/>
          <p:cNvSpPr/>
          <p:nvPr/>
        </p:nvSpPr>
        <p:spPr>
          <a:xfrm>
            <a:off x="4989624" y="301393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7" name="Shape 3737"/>
          <p:cNvSpPr/>
          <p:nvPr/>
        </p:nvSpPr>
        <p:spPr>
          <a:xfrm>
            <a:off x="5525276" y="3013930"/>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8" name="Shape 3738"/>
          <p:cNvSpPr/>
          <p:nvPr/>
        </p:nvSpPr>
        <p:spPr>
          <a:xfrm>
            <a:off x="704406" y="3549582"/>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9" name="Shape 3739"/>
          <p:cNvSpPr/>
          <p:nvPr/>
        </p:nvSpPr>
        <p:spPr>
          <a:xfrm>
            <a:off x="1240058" y="3549582"/>
            <a:ext cx="280580" cy="153044"/>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0" name="Shape 3740"/>
          <p:cNvSpPr/>
          <p:nvPr/>
        </p:nvSpPr>
        <p:spPr>
          <a:xfrm>
            <a:off x="1788464" y="3485814"/>
            <a:ext cx="255073" cy="280593"/>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9"/>
                  <a:pt x="12420" y="2669"/>
                </a:cubicBezTo>
                <a:cubicBezTo>
                  <a:pt x="12420" y="2941"/>
                  <a:pt x="12662" y="3160"/>
                  <a:pt x="12960" y="3160"/>
                </a:cubicBezTo>
                <a:lnTo>
                  <a:pt x="12960" y="3173"/>
                </a:lnTo>
                <a:cubicBezTo>
                  <a:pt x="17287" y="4066"/>
                  <a:pt x="20520" y="7577"/>
                  <a:pt x="20520" y="11781"/>
                </a:cubicBezTo>
                <a:cubicBezTo>
                  <a:pt x="20520" y="16661"/>
                  <a:pt x="16168" y="20617"/>
                  <a:pt x="10800" y="20617"/>
                </a:cubicBezTo>
                <a:cubicBezTo>
                  <a:pt x="5432" y="20617"/>
                  <a:pt x="1080" y="16661"/>
                  <a:pt x="1080" y="11781"/>
                </a:cubicBezTo>
                <a:cubicBezTo>
                  <a:pt x="1080" y="7577"/>
                  <a:pt x="4313" y="4066"/>
                  <a:pt x="8640" y="3173"/>
                </a:cubicBezTo>
                <a:lnTo>
                  <a:pt x="8640" y="3160"/>
                </a:lnTo>
                <a:cubicBezTo>
                  <a:pt x="8938" y="3160"/>
                  <a:pt x="9180" y="2941"/>
                  <a:pt x="9180" y="2669"/>
                </a:cubicBezTo>
                <a:cubicBezTo>
                  <a:pt x="9180" y="2399"/>
                  <a:pt x="8938" y="2178"/>
                  <a:pt x="8640" y="2178"/>
                </a:cubicBezTo>
                <a:lnTo>
                  <a:pt x="8640" y="2161"/>
                </a:lnTo>
                <a:cubicBezTo>
                  <a:pt x="3710" y="3071"/>
                  <a:pt x="0" y="7032"/>
                  <a:pt x="0" y="11781"/>
                </a:cubicBezTo>
                <a:cubicBezTo>
                  <a:pt x="0" y="17204"/>
                  <a:pt x="4835" y="21600"/>
                  <a:pt x="10800" y="21600"/>
                </a:cubicBezTo>
                <a:cubicBezTo>
                  <a:pt x="16765" y="21600"/>
                  <a:pt x="21600" y="17204"/>
                  <a:pt x="21600" y="11781"/>
                </a:cubicBezTo>
                <a:cubicBezTo>
                  <a:pt x="21600" y="7032"/>
                  <a:pt x="17890" y="3071"/>
                  <a:pt x="12960" y="2161"/>
                </a:cubicBezTo>
                <a:moveTo>
                  <a:pt x="10800" y="12763"/>
                </a:moveTo>
                <a:cubicBezTo>
                  <a:pt x="11098" y="12763"/>
                  <a:pt x="11340" y="12544"/>
                  <a:pt x="11340" y="12272"/>
                </a:cubicBezTo>
                <a:lnTo>
                  <a:pt x="11340" y="491"/>
                </a:lnTo>
                <a:cubicBezTo>
                  <a:pt x="11340" y="221"/>
                  <a:pt x="11098" y="0"/>
                  <a:pt x="10800" y="0"/>
                </a:cubicBezTo>
                <a:cubicBezTo>
                  <a:pt x="10502" y="0"/>
                  <a:pt x="10260" y="221"/>
                  <a:pt x="10260" y="491"/>
                </a:cubicBezTo>
                <a:lnTo>
                  <a:pt x="10260" y="12272"/>
                </a:lnTo>
                <a:cubicBezTo>
                  <a:pt x="10260" y="12544"/>
                  <a:pt x="10502" y="12763"/>
                  <a:pt x="10800" y="1276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1" name="Shape 3741"/>
          <p:cNvSpPr/>
          <p:nvPr/>
        </p:nvSpPr>
        <p:spPr>
          <a:xfrm>
            <a:off x="2311363" y="3524075"/>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2" name="Shape 3742"/>
          <p:cNvSpPr/>
          <p:nvPr/>
        </p:nvSpPr>
        <p:spPr>
          <a:xfrm>
            <a:off x="2847015" y="3485814"/>
            <a:ext cx="280580" cy="280593"/>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5" y="15276"/>
                  <a:pt x="10995" y="15081"/>
                  <a:pt x="11291" y="14845"/>
                </a:cubicBezTo>
                <a:lnTo>
                  <a:pt x="11291" y="8719"/>
                </a:lnTo>
                <a:cubicBezTo>
                  <a:pt x="10995" y="8482"/>
                  <a:pt x="10665" y="8287"/>
                  <a:pt x="10309" y="8143"/>
                </a:cubicBezTo>
                <a:cubicBezTo>
                  <a:pt x="10309" y="8143"/>
                  <a:pt x="10309" y="15421"/>
                  <a:pt x="10309" y="15421"/>
                </a:cubicBezTo>
                <a:close/>
                <a:moveTo>
                  <a:pt x="12273" y="13682"/>
                </a:moveTo>
                <a:cubicBezTo>
                  <a:pt x="12585" y="13118"/>
                  <a:pt x="12764" y="12471"/>
                  <a:pt x="12764" y="11781"/>
                </a:cubicBezTo>
                <a:cubicBezTo>
                  <a:pt x="12764" y="11092"/>
                  <a:pt x="12585" y="10445"/>
                  <a:pt x="12273" y="9882"/>
                </a:cubicBezTo>
                <a:cubicBezTo>
                  <a:pt x="12273" y="9882"/>
                  <a:pt x="12273" y="13682"/>
                  <a:pt x="12273" y="13682"/>
                </a:cubicBezTo>
                <a:close/>
                <a:moveTo>
                  <a:pt x="5891" y="14373"/>
                </a:moveTo>
                <a:lnTo>
                  <a:pt x="5891" y="9190"/>
                </a:lnTo>
                <a:cubicBezTo>
                  <a:pt x="5282" y="9882"/>
                  <a:pt x="4909" y="10787"/>
                  <a:pt x="4909" y="11781"/>
                </a:cubicBezTo>
                <a:cubicBezTo>
                  <a:pt x="4909" y="12776"/>
                  <a:pt x="5282" y="13682"/>
                  <a:pt x="5891" y="14373"/>
                </a:cubicBezTo>
                <a:moveTo>
                  <a:pt x="6873" y="8384"/>
                </a:moveTo>
                <a:lnTo>
                  <a:pt x="6873" y="15179"/>
                </a:lnTo>
                <a:cubicBezTo>
                  <a:pt x="7451" y="15514"/>
                  <a:pt x="8120" y="15708"/>
                  <a:pt x="8836" y="15708"/>
                </a:cubicBezTo>
                <a:cubicBezTo>
                  <a:pt x="9003" y="15708"/>
                  <a:pt x="9166" y="15695"/>
                  <a:pt x="9327" y="15675"/>
                </a:cubicBezTo>
                <a:lnTo>
                  <a:pt x="9327" y="7889"/>
                </a:lnTo>
                <a:cubicBezTo>
                  <a:pt x="9166" y="7869"/>
                  <a:pt x="9003" y="7854"/>
                  <a:pt x="8836" y="7854"/>
                </a:cubicBezTo>
                <a:cubicBezTo>
                  <a:pt x="8120" y="7854"/>
                  <a:pt x="7451" y="8049"/>
                  <a:pt x="6873" y="8384"/>
                </a:cubicBezTo>
                <a:moveTo>
                  <a:pt x="20618" y="0"/>
                </a:moveTo>
                <a:lnTo>
                  <a:pt x="19636" y="0"/>
                </a:lnTo>
                <a:lnTo>
                  <a:pt x="19636" y="15708"/>
                </a:lnTo>
                <a:lnTo>
                  <a:pt x="20618" y="15708"/>
                </a:lnTo>
                <a:cubicBezTo>
                  <a:pt x="21160" y="15708"/>
                  <a:pt x="21600" y="15269"/>
                  <a:pt x="21600" y="14727"/>
                </a:cubicBezTo>
                <a:lnTo>
                  <a:pt x="21600" y="982"/>
                </a:lnTo>
                <a:cubicBezTo>
                  <a:pt x="21600" y="440"/>
                  <a:pt x="21160" y="0"/>
                  <a:pt x="20618" y="0"/>
                </a:cubicBezTo>
                <a:moveTo>
                  <a:pt x="8836" y="17672"/>
                </a:moveTo>
                <a:cubicBezTo>
                  <a:pt x="5583" y="17672"/>
                  <a:pt x="2945" y="15035"/>
                  <a:pt x="2945" y="11781"/>
                </a:cubicBezTo>
                <a:cubicBezTo>
                  <a:pt x="2945" y="8528"/>
                  <a:pt x="5583" y="5891"/>
                  <a:pt x="8836" y="5891"/>
                </a:cubicBezTo>
                <a:cubicBezTo>
                  <a:pt x="12090" y="5891"/>
                  <a:pt x="14727" y="8528"/>
                  <a:pt x="14727" y="11781"/>
                </a:cubicBezTo>
                <a:cubicBezTo>
                  <a:pt x="14727" y="15035"/>
                  <a:pt x="12090" y="17672"/>
                  <a:pt x="8836" y="17672"/>
                </a:cubicBezTo>
                <a:moveTo>
                  <a:pt x="14027" y="16277"/>
                </a:moveTo>
                <a:cubicBezTo>
                  <a:pt x="15072" y="15072"/>
                  <a:pt x="15709" y="13502"/>
                  <a:pt x="15709" y="11781"/>
                </a:cubicBezTo>
                <a:cubicBezTo>
                  <a:pt x="15709" y="7987"/>
                  <a:pt x="12632" y="4909"/>
                  <a:pt x="8836" y="4909"/>
                </a:cubicBezTo>
                <a:cubicBezTo>
                  <a:pt x="5041" y="4909"/>
                  <a:pt x="1964" y="7987"/>
                  <a:pt x="1964" y="11781"/>
                </a:cubicBezTo>
                <a:cubicBezTo>
                  <a:pt x="1964" y="15577"/>
                  <a:pt x="5041" y="18654"/>
                  <a:pt x="8836" y="18654"/>
                </a:cubicBezTo>
                <a:cubicBezTo>
                  <a:pt x="10557" y="18654"/>
                  <a:pt x="12127" y="18017"/>
                  <a:pt x="13333" y="16972"/>
                </a:cubicBezTo>
                <a:lnTo>
                  <a:pt x="17817" y="21455"/>
                </a:lnTo>
                <a:cubicBezTo>
                  <a:pt x="17906" y="21544"/>
                  <a:pt x="18028" y="21600"/>
                  <a:pt x="18164" y="21600"/>
                </a:cubicBezTo>
                <a:cubicBezTo>
                  <a:pt x="18434" y="21600"/>
                  <a:pt x="18655" y="21379"/>
                  <a:pt x="18655" y="21108"/>
                </a:cubicBezTo>
                <a:cubicBezTo>
                  <a:pt x="18655" y="20973"/>
                  <a:pt x="18600" y="20850"/>
                  <a:pt x="18511" y="20761"/>
                </a:cubicBezTo>
                <a:cubicBezTo>
                  <a:pt x="18511" y="20761"/>
                  <a:pt x="14027" y="16277"/>
                  <a:pt x="14027" y="16277"/>
                </a:cubicBezTo>
                <a:close/>
                <a:moveTo>
                  <a:pt x="17673" y="15708"/>
                </a:moveTo>
                <a:lnTo>
                  <a:pt x="18655" y="15708"/>
                </a:lnTo>
                <a:lnTo>
                  <a:pt x="18655" y="0"/>
                </a:lnTo>
                <a:lnTo>
                  <a:pt x="17673" y="0"/>
                </a:lnTo>
                <a:cubicBezTo>
                  <a:pt x="17673" y="0"/>
                  <a:pt x="17673" y="15708"/>
                  <a:pt x="17673" y="15708"/>
                </a:cubicBezTo>
                <a:close/>
                <a:moveTo>
                  <a:pt x="16691" y="15708"/>
                </a:moveTo>
                <a:lnTo>
                  <a:pt x="16691" y="11782"/>
                </a:lnTo>
                <a:cubicBezTo>
                  <a:pt x="16691" y="13214"/>
                  <a:pt x="16301" y="14553"/>
                  <a:pt x="15631" y="15708"/>
                </a:cubicBezTo>
                <a:cubicBezTo>
                  <a:pt x="15631" y="15708"/>
                  <a:pt x="16691" y="15708"/>
                  <a:pt x="16691" y="15708"/>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20"/>
                  <a:pt x="11291" y="4324"/>
                </a:cubicBezTo>
                <a:cubicBezTo>
                  <a:pt x="11291" y="4324"/>
                  <a:pt x="11291" y="0"/>
                  <a:pt x="11291" y="0"/>
                </a:cubicBezTo>
                <a:close/>
                <a:moveTo>
                  <a:pt x="1964" y="15708"/>
                </a:moveTo>
                <a:lnTo>
                  <a:pt x="2041" y="15708"/>
                </a:lnTo>
                <a:cubicBezTo>
                  <a:pt x="2016" y="15665"/>
                  <a:pt x="1988" y="15625"/>
                  <a:pt x="1964" y="15581"/>
                </a:cubicBezTo>
                <a:cubicBezTo>
                  <a:pt x="1964" y="15581"/>
                  <a:pt x="1964" y="15708"/>
                  <a:pt x="1964" y="15708"/>
                </a:cubicBezTo>
                <a:close/>
                <a:moveTo>
                  <a:pt x="13255" y="0"/>
                </a:moveTo>
                <a:lnTo>
                  <a:pt x="12273" y="0"/>
                </a:lnTo>
                <a:lnTo>
                  <a:pt x="12273" y="4728"/>
                </a:lnTo>
                <a:cubicBezTo>
                  <a:pt x="12614"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3"/>
                </a:cubicBezTo>
                <a:cubicBezTo>
                  <a:pt x="5891" y="4503"/>
                  <a:pt x="5891" y="0"/>
                  <a:pt x="5891" y="0"/>
                </a:cubicBezTo>
                <a:close/>
                <a:moveTo>
                  <a:pt x="0" y="982"/>
                </a:moveTo>
                <a:lnTo>
                  <a:pt x="0" y="14727"/>
                </a:lnTo>
                <a:cubicBezTo>
                  <a:pt x="0" y="15269"/>
                  <a:pt x="440" y="15708"/>
                  <a:pt x="982" y="15708"/>
                </a:cubicBezTo>
                <a:lnTo>
                  <a:pt x="982" y="0"/>
                </a:lnTo>
                <a:cubicBezTo>
                  <a:pt x="440" y="0"/>
                  <a:pt x="0" y="440"/>
                  <a:pt x="0" y="982"/>
                </a:cubicBezTo>
                <a:moveTo>
                  <a:pt x="3927" y="5656"/>
                </a:moveTo>
                <a:lnTo>
                  <a:pt x="3927" y="0"/>
                </a:lnTo>
                <a:lnTo>
                  <a:pt x="1964" y="0"/>
                </a:lnTo>
                <a:lnTo>
                  <a:pt x="1964" y="7982"/>
                </a:lnTo>
                <a:cubicBezTo>
                  <a:pt x="2462" y="7083"/>
                  <a:pt x="3131" y="6294"/>
                  <a:pt x="3927" y="565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3" name="Shape 3743"/>
          <p:cNvSpPr/>
          <p:nvPr/>
        </p:nvSpPr>
        <p:spPr>
          <a:xfrm>
            <a:off x="3382667" y="3524075"/>
            <a:ext cx="280580" cy="204058"/>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4" name="Shape 3744"/>
          <p:cNvSpPr/>
          <p:nvPr/>
        </p:nvSpPr>
        <p:spPr>
          <a:xfrm>
            <a:off x="3918319" y="348581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8"/>
                  <a:pt x="2726" y="9327"/>
                  <a:pt x="2455" y="9327"/>
                </a:cubicBezTo>
                <a:cubicBezTo>
                  <a:pt x="2183" y="9327"/>
                  <a:pt x="1964" y="9548"/>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0"/>
                  <a:pt x="2183" y="21600"/>
                  <a:pt x="2455" y="21600"/>
                </a:cubicBezTo>
                <a:cubicBezTo>
                  <a:pt x="2726" y="21600"/>
                  <a:pt x="2945" y="21380"/>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1"/>
                  <a:pt x="12983" y="16691"/>
                  <a:pt x="13255" y="16691"/>
                </a:cubicBezTo>
                <a:cubicBezTo>
                  <a:pt x="13526" y="16691"/>
                  <a:pt x="13745" y="16471"/>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8"/>
                  <a:pt x="4690" y="9327"/>
                  <a:pt x="4418" y="9327"/>
                </a:cubicBezTo>
                <a:cubicBezTo>
                  <a:pt x="4147" y="9327"/>
                  <a:pt x="3927" y="9548"/>
                  <a:pt x="3927" y="9818"/>
                </a:cubicBezTo>
                <a:cubicBezTo>
                  <a:pt x="3927" y="10090"/>
                  <a:pt x="4147" y="10309"/>
                  <a:pt x="4418" y="10309"/>
                </a:cubicBezTo>
                <a:moveTo>
                  <a:pt x="12273" y="3927"/>
                </a:moveTo>
                <a:lnTo>
                  <a:pt x="5400" y="3927"/>
                </a:lnTo>
                <a:cubicBezTo>
                  <a:pt x="5129" y="3927"/>
                  <a:pt x="4909" y="4148"/>
                  <a:pt x="4909" y="4418"/>
                </a:cubicBezTo>
                <a:cubicBezTo>
                  <a:pt x="4909" y="4690"/>
                  <a:pt x="5129" y="4909"/>
                  <a:pt x="5400" y="4909"/>
                </a:cubicBezTo>
                <a:lnTo>
                  <a:pt x="12273" y="4909"/>
                </a:lnTo>
                <a:cubicBezTo>
                  <a:pt x="12544" y="4909"/>
                  <a:pt x="12764" y="4690"/>
                  <a:pt x="12764" y="4418"/>
                </a:cubicBezTo>
                <a:cubicBezTo>
                  <a:pt x="12764" y="4148"/>
                  <a:pt x="12544" y="3927"/>
                  <a:pt x="12273"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5" name="Shape 3745"/>
          <p:cNvSpPr/>
          <p:nvPr/>
        </p:nvSpPr>
        <p:spPr>
          <a:xfrm>
            <a:off x="4466725" y="3485814"/>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11880" y="20122"/>
                </a:moveTo>
                <a:cubicBezTo>
                  <a:pt x="11880" y="20393"/>
                  <a:pt x="11637" y="20612"/>
                  <a:pt x="11337" y="20612"/>
                </a:cubicBezTo>
                <a:cubicBezTo>
                  <a:pt x="11181" y="20612"/>
                  <a:pt x="11043" y="20552"/>
                  <a:pt x="10944" y="20457"/>
                </a:cubicBezTo>
                <a:lnTo>
                  <a:pt x="10941" y="20460"/>
                </a:lnTo>
                <a:lnTo>
                  <a:pt x="10800" y="20342"/>
                </a:lnTo>
                <a:lnTo>
                  <a:pt x="10800" y="1256"/>
                </a:lnTo>
                <a:lnTo>
                  <a:pt x="10958" y="1126"/>
                </a:lnTo>
                <a:lnTo>
                  <a:pt x="10960" y="1128"/>
                </a:lnTo>
                <a:cubicBezTo>
                  <a:pt x="11057"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6"/>
                </a:lnTo>
                <a:lnTo>
                  <a:pt x="4562" y="6408"/>
                </a:lnTo>
                <a:lnTo>
                  <a:pt x="4559"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7" y="175"/>
                  <a:pt x="10170" y="452"/>
                </a:cubicBezTo>
                <a:lnTo>
                  <a:pt x="3565" y="5905"/>
                </a:lnTo>
                <a:cubicBezTo>
                  <a:pt x="1578" y="6051"/>
                  <a:pt x="0" y="8183"/>
                  <a:pt x="0" y="10800"/>
                </a:cubicBezTo>
                <a:cubicBezTo>
                  <a:pt x="0" y="13426"/>
                  <a:pt x="1588" y="15563"/>
                  <a:pt x="3585" y="15697"/>
                </a:cubicBezTo>
                <a:lnTo>
                  <a:pt x="10170" y="21149"/>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moveTo>
                  <a:pt x="19124" y="10800"/>
                </a:moveTo>
                <a:lnTo>
                  <a:pt x="21442" y="8693"/>
                </a:lnTo>
                <a:cubicBezTo>
                  <a:pt x="21540" y="8604"/>
                  <a:pt x="21600" y="8482"/>
                  <a:pt x="21600" y="8345"/>
                </a:cubicBezTo>
                <a:cubicBezTo>
                  <a:pt x="21600" y="8075"/>
                  <a:pt x="21358" y="7855"/>
                  <a:pt x="21060" y="7855"/>
                </a:cubicBezTo>
                <a:cubicBezTo>
                  <a:pt x="20911" y="7855"/>
                  <a:pt x="20776" y="7910"/>
                  <a:pt x="20678" y="7998"/>
                </a:cubicBezTo>
                <a:lnTo>
                  <a:pt x="18360" y="10106"/>
                </a:lnTo>
                <a:lnTo>
                  <a:pt x="16042" y="7998"/>
                </a:lnTo>
                <a:cubicBezTo>
                  <a:pt x="15944" y="7910"/>
                  <a:pt x="15809" y="7855"/>
                  <a:pt x="15660" y="7855"/>
                </a:cubicBezTo>
                <a:cubicBezTo>
                  <a:pt x="15362" y="7855"/>
                  <a:pt x="15120" y="8075"/>
                  <a:pt x="15120" y="8345"/>
                </a:cubicBezTo>
                <a:cubicBezTo>
                  <a:pt x="15120" y="8482"/>
                  <a:pt x="15180" y="8604"/>
                  <a:pt x="15278" y="8693"/>
                </a:cubicBezTo>
                <a:lnTo>
                  <a:pt x="17596" y="10800"/>
                </a:lnTo>
                <a:lnTo>
                  <a:pt x="15278" y="12907"/>
                </a:lnTo>
                <a:cubicBezTo>
                  <a:pt x="15180" y="12997"/>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7"/>
                  <a:pt x="21442" y="12907"/>
                </a:cubicBezTo>
                <a:cubicBezTo>
                  <a:pt x="21442" y="12907"/>
                  <a:pt x="19124" y="10800"/>
                  <a:pt x="19124"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6" name="Shape 3746"/>
          <p:cNvSpPr/>
          <p:nvPr/>
        </p:nvSpPr>
        <p:spPr>
          <a:xfrm>
            <a:off x="5053392" y="3485814"/>
            <a:ext cx="153118" cy="280580"/>
          </a:xfrm>
          <a:custGeom>
            <a:avLst/>
            <a:gdLst/>
            <a:ahLst/>
            <a:cxnLst>
              <a:cxn ang="0">
                <a:pos x="wd2" y="hd2"/>
              </a:cxn>
              <a:cxn ang="5400000">
                <a:pos x="wd2" y="hd2"/>
              </a:cxn>
              <a:cxn ang="10800000">
                <a:pos x="wd2" y="hd2"/>
              </a:cxn>
              <a:cxn ang="16200000">
                <a:pos x="wd2" y="hd2"/>
              </a:cxn>
            </a:cxnLst>
            <a:rect l="0" t="0" r="r" b="b"/>
            <a:pathLst>
              <a:path w="21600" h="21600" extrusionOk="0">
                <a:moveTo>
                  <a:pt x="19790" y="20122"/>
                </a:moveTo>
                <a:cubicBezTo>
                  <a:pt x="19790" y="20393"/>
                  <a:pt x="19385" y="20612"/>
                  <a:pt x="18886" y="20612"/>
                </a:cubicBezTo>
                <a:cubicBezTo>
                  <a:pt x="18626" y="20612"/>
                  <a:pt x="18396" y="20552"/>
                  <a:pt x="18231" y="20457"/>
                </a:cubicBezTo>
                <a:lnTo>
                  <a:pt x="18227" y="20460"/>
                </a:lnTo>
                <a:lnTo>
                  <a:pt x="17991" y="20342"/>
                </a:lnTo>
                <a:lnTo>
                  <a:pt x="17991" y="1256"/>
                </a:lnTo>
                <a:lnTo>
                  <a:pt x="18255" y="1126"/>
                </a:lnTo>
                <a:lnTo>
                  <a:pt x="18258" y="1128"/>
                </a:lnTo>
                <a:cubicBezTo>
                  <a:pt x="18421" y="1042"/>
                  <a:pt x="18641" y="988"/>
                  <a:pt x="18886" y="988"/>
                </a:cubicBezTo>
                <a:cubicBezTo>
                  <a:pt x="19385" y="988"/>
                  <a:pt x="19790" y="1208"/>
                  <a:pt x="19790" y="1479"/>
                </a:cubicBezTo>
                <a:cubicBezTo>
                  <a:pt x="19790" y="1479"/>
                  <a:pt x="19790" y="20122"/>
                  <a:pt x="19790" y="20122"/>
                </a:cubicBezTo>
                <a:close/>
                <a:moveTo>
                  <a:pt x="16192" y="19448"/>
                </a:moveTo>
                <a:lnTo>
                  <a:pt x="7196" y="14978"/>
                </a:lnTo>
                <a:lnTo>
                  <a:pt x="7196" y="6607"/>
                </a:lnTo>
                <a:lnTo>
                  <a:pt x="7599" y="6408"/>
                </a:lnTo>
                <a:lnTo>
                  <a:pt x="7595" y="6406"/>
                </a:lnTo>
                <a:lnTo>
                  <a:pt x="16192" y="2148"/>
                </a:lnTo>
                <a:cubicBezTo>
                  <a:pt x="16192" y="2148"/>
                  <a:pt x="16192" y="19448"/>
                  <a:pt x="16192" y="19448"/>
                </a:cubicBezTo>
                <a:close/>
                <a:moveTo>
                  <a:pt x="5397" y="14649"/>
                </a:moveTo>
                <a:cubicBezTo>
                  <a:pt x="3344" y="14284"/>
                  <a:pt x="1799" y="12700"/>
                  <a:pt x="1799" y="10800"/>
                </a:cubicBezTo>
                <a:cubicBezTo>
                  <a:pt x="1799" y="8901"/>
                  <a:pt x="3344" y="7316"/>
                  <a:pt x="5397" y="6952"/>
                </a:cubicBezTo>
                <a:cubicBezTo>
                  <a:pt x="5397" y="6952"/>
                  <a:pt x="5397" y="14649"/>
                  <a:pt x="5397" y="14649"/>
                </a:cubicBezTo>
                <a:close/>
                <a:moveTo>
                  <a:pt x="21589" y="1527"/>
                </a:moveTo>
                <a:cubicBezTo>
                  <a:pt x="21591" y="1508"/>
                  <a:pt x="21600" y="1491"/>
                  <a:pt x="21600" y="1472"/>
                </a:cubicBezTo>
                <a:cubicBezTo>
                  <a:pt x="21600" y="659"/>
                  <a:pt x="20386" y="0"/>
                  <a:pt x="18889" y="0"/>
                </a:cubicBezTo>
                <a:cubicBezTo>
                  <a:pt x="18123" y="0"/>
                  <a:pt x="17435" y="175"/>
                  <a:pt x="16942" y="452"/>
                </a:cubicBezTo>
                <a:lnTo>
                  <a:pt x="5939" y="5905"/>
                </a:lnTo>
                <a:cubicBezTo>
                  <a:pt x="2628" y="6051"/>
                  <a:pt x="0" y="8183"/>
                  <a:pt x="0" y="10800"/>
                </a:cubicBezTo>
                <a:cubicBezTo>
                  <a:pt x="0" y="13426"/>
                  <a:pt x="2646" y="15563"/>
                  <a:pt x="5972" y="15697"/>
                </a:cubicBezTo>
                <a:lnTo>
                  <a:pt x="16942" y="21148"/>
                </a:lnTo>
                <a:cubicBezTo>
                  <a:pt x="17434" y="21426"/>
                  <a:pt x="18123" y="21600"/>
                  <a:pt x="18889" y="21600"/>
                </a:cubicBezTo>
                <a:cubicBezTo>
                  <a:pt x="20386" y="21600"/>
                  <a:pt x="21600" y="20941"/>
                  <a:pt x="21600" y="20129"/>
                </a:cubicBezTo>
                <a:cubicBezTo>
                  <a:pt x="21600" y="20110"/>
                  <a:pt x="21591" y="20093"/>
                  <a:pt x="21589" y="20074"/>
                </a:cubicBezTo>
                <a:cubicBezTo>
                  <a:pt x="21589" y="20074"/>
                  <a:pt x="21589" y="1527"/>
                  <a:pt x="21589" y="152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7" name="Shape 3747"/>
          <p:cNvSpPr/>
          <p:nvPr/>
        </p:nvSpPr>
        <p:spPr>
          <a:xfrm>
            <a:off x="5563537" y="3485814"/>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14850" y="20122"/>
                </a:moveTo>
                <a:cubicBezTo>
                  <a:pt x="14850" y="20393"/>
                  <a:pt x="14546" y="20612"/>
                  <a:pt x="14171" y="20612"/>
                </a:cubicBezTo>
                <a:cubicBezTo>
                  <a:pt x="13977" y="20612"/>
                  <a:pt x="13804" y="20552"/>
                  <a:pt x="13680" y="20457"/>
                </a:cubicBezTo>
                <a:lnTo>
                  <a:pt x="13677" y="20460"/>
                </a:lnTo>
                <a:lnTo>
                  <a:pt x="13500" y="20342"/>
                </a:lnTo>
                <a:lnTo>
                  <a:pt x="13500" y="1256"/>
                </a:lnTo>
                <a:lnTo>
                  <a:pt x="13698" y="1126"/>
                </a:lnTo>
                <a:lnTo>
                  <a:pt x="13700" y="1128"/>
                </a:lnTo>
                <a:cubicBezTo>
                  <a:pt x="13822" y="1042"/>
                  <a:pt x="13988" y="988"/>
                  <a:pt x="14171" y="988"/>
                </a:cubicBezTo>
                <a:cubicBezTo>
                  <a:pt x="14546" y="988"/>
                  <a:pt x="14850" y="1208"/>
                  <a:pt x="14850" y="1479"/>
                </a:cubicBezTo>
                <a:cubicBezTo>
                  <a:pt x="14850" y="1479"/>
                  <a:pt x="14850" y="20122"/>
                  <a:pt x="14850" y="20122"/>
                </a:cubicBezTo>
                <a:close/>
                <a:moveTo>
                  <a:pt x="12150" y="19448"/>
                </a:moveTo>
                <a:lnTo>
                  <a:pt x="5400" y="14978"/>
                </a:lnTo>
                <a:lnTo>
                  <a:pt x="5400" y="6607"/>
                </a:lnTo>
                <a:lnTo>
                  <a:pt x="5702" y="6408"/>
                </a:lnTo>
                <a:lnTo>
                  <a:pt x="5699" y="6406"/>
                </a:lnTo>
                <a:lnTo>
                  <a:pt x="12150" y="2148"/>
                </a:lnTo>
                <a:cubicBezTo>
                  <a:pt x="12150" y="2148"/>
                  <a:pt x="12150" y="19448"/>
                  <a:pt x="12150" y="19448"/>
                </a:cubicBezTo>
                <a:close/>
                <a:moveTo>
                  <a:pt x="4050" y="14649"/>
                </a:moveTo>
                <a:cubicBezTo>
                  <a:pt x="2509" y="14284"/>
                  <a:pt x="1350" y="12700"/>
                  <a:pt x="1350" y="10800"/>
                </a:cubicBezTo>
                <a:cubicBezTo>
                  <a:pt x="1350" y="8901"/>
                  <a:pt x="2509" y="7316"/>
                  <a:pt x="4050" y="6952"/>
                </a:cubicBezTo>
                <a:cubicBezTo>
                  <a:pt x="4050" y="6952"/>
                  <a:pt x="4050" y="14649"/>
                  <a:pt x="4050" y="14649"/>
                </a:cubicBezTo>
                <a:close/>
                <a:moveTo>
                  <a:pt x="16208" y="1472"/>
                </a:moveTo>
                <a:cubicBezTo>
                  <a:pt x="16208" y="659"/>
                  <a:pt x="15297" y="0"/>
                  <a:pt x="14174" y="0"/>
                </a:cubicBezTo>
                <a:cubicBezTo>
                  <a:pt x="13599" y="0"/>
                  <a:pt x="13083" y="175"/>
                  <a:pt x="12713" y="452"/>
                </a:cubicBezTo>
                <a:lnTo>
                  <a:pt x="4456" y="5905"/>
                </a:lnTo>
                <a:cubicBezTo>
                  <a:pt x="1972" y="6051"/>
                  <a:pt x="0" y="8183"/>
                  <a:pt x="0" y="10800"/>
                </a:cubicBezTo>
                <a:cubicBezTo>
                  <a:pt x="0" y="13426"/>
                  <a:pt x="1985" y="15563"/>
                  <a:pt x="4481" y="15697"/>
                </a:cubicBezTo>
                <a:lnTo>
                  <a:pt x="12713" y="21148"/>
                </a:lnTo>
                <a:cubicBezTo>
                  <a:pt x="13083" y="21426"/>
                  <a:pt x="13599" y="21600"/>
                  <a:pt x="14174" y="21600"/>
                </a:cubicBezTo>
                <a:cubicBezTo>
                  <a:pt x="15297" y="21600"/>
                  <a:pt x="16208" y="20941"/>
                  <a:pt x="16208" y="20129"/>
                </a:cubicBezTo>
                <a:cubicBezTo>
                  <a:pt x="16208" y="20110"/>
                  <a:pt x="16201" y="20093"/>
                  <a:pt x="16200" y="20074"/>
                </a:cubicBezTo>
                <a:lnTo>
                  <a:pt x="16200" y="1527"/>
                </a:lnTo>
                <a:cubicBezTo>
                  <a:pt x="16201" y="1508"/>
                  <a:pt x="16208" y="1491"/>
                  <a:pt x="16208" y="1472"/>
                </a:cubicBezTo>
                <a:moveTo>
                  <a:pt x="18225" y="7855"/>
                </a:moveTo>
                <a:cubicBezTo>
                  <a:pt x="17852" y="7855"/>
                  <a:pt x="17550" y="8075"/>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4"/>
                  <a:pt x="17550" y="13255"/>
                </a:cubicBezTo>
                <a:cubicBezTo>
                  <a:pt x="17550" y="13526"/>
                  <a:pt x="17852" y="13745"/>
                  <a:pt x="18225" y="13745"/>
                </a:cubicBezTo>
                <a:cubicBezTo>
                  <a:pt x="20089" y="13745"/>
                  <a:pt x="21600" y="12427"/>
                  <a:pt x="21600" y="10800"/>
                </a:cubicBezTo>
                <a:cubicBezTo>
                  <a:pt x="21600" y="9174"/>
                  <a:pt x="20089" y="7855"/>
                  <a:pt x="18225"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8" name="Shape 3748"/>
          <p:cNvSpPr/>
          <p:nvPr/>
        </p:nvSpPr>
        <p:spPr>
          <a:xfrm>
            <a:off x="717160" y="4021466"/>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1" y="5554"/>
                  <a:pt x="17660" y="5774"/>
                  <a:pt x="17660" y="6044"/>
                </a:cubicBezTo>
                <a:cubicBezTo>
                  <a:pt x="17660" y="6217"/>
                  <a:pt x="17763" y="6361"/>
                  <a:pt x="17910" y="6449"/>
                </a:cubicBezTo>
                <a:lnTo>
                  <a:pt x="17909" y="6451"/>
                </a:lnTo>
                <a:cubicBezTo>
                  <a:pt x="19460" y="7271"/>
                  <a:pt x="20520" y="8909"/>
                  <a:pt x="20520" y="10800"/>
                </a:cubicBezTo>
                <a:cubicBezTo>
                  <a:pt x="20520" y="12689"/>
                  <a:pt x="19463" y="14326"/>
                  <a:pt x="17915" y="15146"/>
                </a:cubicBezTo>
                <a:lnTo>
                  <a:pt x="17920" y="15152"/>
                </a:lnTo>
                <a:cubicBezTo>
                  <a:pt x="17771" y="15239"/>
                  <a:pt x="17668" y="15384"/>
                  <a:pt x="17668" y="15557"/>
                </a:cubicBezTo>
                <a:cubicBezTo>
                  <a:pt x="17668" y="15827"/>
                  <a:pt x="17910" y="16047"/>
                  <a:pt x="18208" y="16047"/>
                </a:cubicBezTo>
                <a:cubicBezTo>
                  <a:pt x="18307" y="16047"/>
                  <a:pt x="18393" y="16017"/>
                  <a:pt x="18473" y="15975"/>
                </a:cubicBezTo>
                <a:lnTo>
                  <a:pt x="18481" y="15985"/>
                </a:lnTo>
                <a:cubicBezTo>
                  <a:pt x="20338" y="14990"/>
                  <a:pt x="21600" y="13042"/>
                  <a:pt x="21600" y="10800"/>
                </a:cubicBezTo>
                <a:cubicBezTo>
                  <a:pt x="21600" y="8556"/>
                  <a:pt x="20334" y="6606"/>
                  <a:pt x="18472" y="5611"/>
                </a:cubicBezTo>
                <a:moveTo>
                  <a:pt x="11880" y="20122"/>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8"/>
                </a:lnTo>
                <a:cubicBezTo>
                  <a:pt x="11058"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7"/>
                </a:lnTo>
                <a:lnTo>
                  <a:pt x="4561" y="6408"/>
                </a:lnTo>
                <a:lnTo>
                  <a:pt x="4560"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6" y="175"/>
                  <a:pt x="10170" y="452"/>
                </a:cubicBezTo>
                <a:lnTo>
                  <a:pt x="3565" y="5905"/>
                </a:lnTo>
                <a:cubicBezTo>
                  <a:pt x="1578" y="6051"/>
                  <a:pt x="0" y="8183"/>
                  <a:pt x="0" y="10800"/>
                </a:cubicBezTo>
                <a:cubicBezTo>
                  <a:pt x="0" y="13426"/>
                  <a:pt x="1588" y="15564"/>
                  <a:pt x="3584" y="15697"/>
                </a:cubicBezTo>
                <a:lnTo>
                  <a:pt x="10170" y="21148"/>
                </a:lnTo>
                <a:cubicBezTo>
                  <a:pt x="10466" y="21426"/>
                  <a:pt x="10880"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9" name="Shape 3749"/>
          <p:cNvSpPr/>
          <p:nvPr/>
        </p:nvSpPr>
        <p:spPr>
          <a:xfrm>
            <a:off x="1240058" y="402146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20122"/>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8"/>
                </a:lnTo>
                <a:cubicBezTo>
                  <a:pt x="10053" y="1042"/>
                  <a:pt x="10172" y="988"/>
                  <a:pt x="10306" y="988"/>
                </a:cubicBezTo>
                <a:cubicBezTo>
                  <a:pt x="10579" y="988"/>
                  <a:pt x="10800" y="1208"/>
                  <a:pt x="10800" y="1479"/>
                </a:cubicBezTo>
                <a:cubicBezTo>
                  <a:pt x="10800" y="1479"/>
                  <a:pt x="10800" y="20122"/>
                  <a:pt x="10800" y="20122"/>
                </a:cubicBezTo>
                <a:close/>
                <a:moveTo>
                  <a:pt x="8836" y="19448"/>
                </a:moveTo>
                <a:lnTo>
                  <a:pt x="3927" y="14979"/>
                </a:lnTo>
                <a:lnTo>
                  <a:pt x="3927" y="6607"/>
                </a:lnTo>
                <a:lnTo>
                  <a:pt x="4146" y="6408"/>
                </a:lnTo>
                <a:lnTo>
                  <a:pt x="4144" y="6406"/>
                </a:lnTo>
                <a:lnTo>
                  <a:pt x="8836" y="2148"/>
                </a:lnTo>
                <a:cubicBezTo>
                  <a:pt x="8836" y="2148"/>
                  <a:pt x="8836" y="19448"/>
                  <a:pt x="8836" y="19448"/>
                </a:cubicBezTo>
                <a:close/>
                <a:moveTo>
                  <a:pt x="2945" y="14649"/>
                </a:moveTo>
                <a:cubicBezTo>
                  <a:pt x="1825" y="14285"/>
                  <a:pt x="982" y="12700"/>
                  <a:pt x="982" y="10800"/>
                </a:cubicBezTo>
                <a:cubicBezTo>
                  <a:pt x="982" y="8901"/>
                  <a:pt x="1825" y="7316"/>
                  <a:pt x="2945" y="6952"/>
                </a:cubicBezTo>
                <a:cubicBezTo>
                  <a:pt x="2945" y="6952"/>
                  <a:pt x="2945" y="14649"/>
                  <a:pt x="2945" y="14649"/>
                </a:cubicBezTo>
                <a:close/>
                <a:moveTo>
                  <a:pt x="11787" y="1472"/>
                </a:moveTo>
                <a:cubicBezTo>
                  <a:pt x="11787" y="659"/>
                  <a:pt x="11126" y="0"/>
                  <a:pt x="10308" y="0"/>
                </a:cubicBezTo>
                <a:cubicBezTo>
                  <a:pt x="9891" y="0"/>
                  <a:pt x="9515" y="175"/>
                  <a:pt x="9246" y="452"/>
                </a:cubicBezTo>
                <a:lnTo>
                  <a:pt x="3241" y="5905"/>
                </a:lnTo>
                <a:cubicBezTo>
                  <a:pt x="1434" y="6051"/>
                  <a:pt x="0" y="8183"/>
                  <a:pt x="0" y="10800"/>
                </a:cubicBezTo>
                <a:cubicBezTo>
                  <a:pt x="0" y="13426"/>
                  <a:pt x="1443" y="15563"/>
                  <a:pt x="3259" y="15697"/>
                </a:cubicBezTo>
                <a:lnTo>
                  <a:pt x="9245" y="21148"/>
                </a:lnTo>
                <a:cubicBezTo>
                  <a:pt x="9514" y="21426"/>
                  <a:pt x="9891" y="21600"/>
                  <a:pt x="10308" y="21600"/>
                </a:cubicBezTo>
                <a:cubicBezTo>
                  <a:pt x="11126" y="21600"/>
                  <a:pt x="11787" y="20941"/>
                  <a:pt x="11787" y="20129"/>
                </a:cubicBezTo>
                <a:cubicBezTo>
                  <a:pt x="11787" y="20110"/>
                  <a:pt x="11782" y="20093"/>
                  <a:pt x="11782" y="20074"/>
                </a:cubicBezTo>
                <a:lnTo>
                  <a:pt x="11782" y="1527"/>
                </a:lnTo>
                <a:cubicBezTo>
                  <a:pt x="11782" y="1508"/>
                  <a:pt x="11787" y="1491"/>
                  <a:pt x="11787" y="1472"/>
                </a:cubicBezTo>
                <a:moveTo>
                  <a:pt x="13255" y="7855"/>
                </a:moveTo>
                <a:cubicBezTo>
                  <a:pt x="12984" y="7855"/>
                  <a:pt x="12764" y="8075"/>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4"/>
                  <a:pt x="12764" y="13255"/>
                </a:cubicBezTo>
                <a:cubicBezTo>
                  <a:pt x="12764" y="13526"/>
                  <a:pt x="12984" y="13745"/>
                  <a:pt x="13255" y="13745"/>
                </a:cubicBezTo>
                <a:cubicBezTo>
                  <a:pt x="14610" y="13745"/>
                  <a:pt x="15709" y="12427"/>
                  <a:pt x="15709" y="10800"/>
                </a:cubicBezTo>
                <a:cubicBezTo>
                  <a:pt x="15709" y="9174"/>
                  <a:pt x="14610" y="7855"/>
                  <a:pt x="13255" y="7855"/>
                </a:cubicBezTo>
                <a:moveTo>
                  <a:pt x="17948" y="3495"/>
                </a:moveTo>
                <a:lnTo>
                  <a:pt x="17938" y="3509"/>
                </a:lnTo>
                <a:cubicBezTo>
                  <a:pt x="17860" y="3458"/>
                  <a:pt x="17773" y="3421"/>
                  <a:pt x="17674" y="3421"/>
                </a:cubicBezTo>
                <a:cubicBezTo>
                  <a:pt x="17403" y="3421"/>
                  <a:pt x="17184" y="3642"/>
                  <a:pt x="17184" y="3912"/>
                </a:cubicBezTo>
                <a:cubicBezTo>
                  <a:pt x="17184" y="4073"/>
                  <a:pt x="17266" y="4209"/>
                  <a:pt x="17386" y="4298"/>
                </a:cubicBezTo>
                <a:cubicBezTo>
                  <a:pt x="19337" y="5712"/>
                  <a:pt x="20618" y="8096"/>
                  <a:pt x="20618" y="10800"/>
                </a:cubicBezTo>
                <a:cubicBezTo>
                  <a:pt x="20618" y="13505"/>
                  <a:pt x="19336" y="15889"/>
                  <a:pt x="17385" y="17303"/>
                </a:cubicBezTo>
                <a:lnTo>
                  <a:pt x="17389" y="17309"/>
                </a:lnTo>
                <a:cubicBezTo>
                  <a:pt x="17275" y="17399"/>
                  <a:pt x="17197" y="17532"/>
                  <a:pt x="17197" y="17688"/>
                </a:cubicBezTo>
                <a:cubicBezTo>
                  <a:pt x="17197" y="17959"/>
                  <a:pt x="17417" y="18179"/>
                  <a:pt x="17688" y="18179"/>
                </a:cubicBezTo>
                <a:cubicBezTo>
                  <a:pt x="17787" y="18179"/>
                  <a:pt x="17875" y="18143"/>
                  <a:pt x="17952" y="18092"/>
                </a:cubicBezTo>
                <a:lnTo>
                  <a:pt x="17957" y="18098"/>
                </a:lnTo>
                <a:cubicBezTo>
                  <a:pt x="17982" y="18080"/>
                  <a:pt x="18004" y="18058"/>
                  <a:pt x="18029" y="18040"/>
                </a:cubicBezTo>
                <a:cubicBezTo>
                  <a:pt x="18031" y="18037"/>
                  <a:pt x="18034" y="18036"/>
                  <a:pt x="18037" y="18033"/>
                </a:cubicBezTo>
                <a:cubicBezTo>
                  <a:pt x="20189" y="16435"/>
                  <a:pt x="21600" y="13794"/>
                  <a:pt x="21600" y="10800"/>
                </a:cubicBezTo>
                <a:cubicBezTo>
                  <a:pt x="21600" y="7763"/>
                  <a:pt x="20152" y="5086"/>
                  <a:pt x="17948" y="3495"/>
                </a:cubicBezTo>
                <a:moveTo>
                  <a:pt x="15811" y="5611"/>
                </a:moveTo>
                <a:lnTo>
                  <a:pt x="15803" y="5625"/>
                </a:lnTo>
                <a:cubicBezTo>
                  <a:pt x="15730" y="5584"/>
                  <a:pt x="15651" y="5553"/>
                  <a:pt x="15562" y="5553"/>
                </a:cubicBezTo>
                <a:cubicBezTo>
                  <a:pt x="15292" y="5553"/>
                  <a:pt x="15072" y="5774"/>
                  <a:pt x="15072" y="6044"/>
                </a:cubicBezTo>
                <a:cubicBezTo>
                  <a:pt x="15072" y="6217"/>
                  <a:pt x="15166" y="6361"/>
                  <a:pt x="15300" y="6449"/>
                </a:cubicBezTo>
                <a:lnTo>
                  <a:pt x="15299" y="6451"/>
                </a:lnTo>
                <a:cubicBezTo>
                  <a:pt x="16709" y="7271"/>
                  <a:pt x="17673" y="8909"/>
                  <a:pt x="17673" y="10800"/>
                </a:cubicBezTo>
                <a:cubicBezTo>
                  <a:pt x="17673" y="12689"/>
                  <a:pt x="16712" y="14326"/>
                  <a:pt x="15305" y="15146"/>
                </a:cubicBezTo>
                <a:lnTo>
                  <a:pt x="15309" y="15152"/>
                </a:lnTo>
                <a:cubicBezTo>
                  <a:pt x="15174" y="15239"/>
                  <a:pt x="15080" y="15384"/>
                  <a:pt x="15080" y="15556"/>
                </a:cubicBezTo>
                <a:cubicBezTo>
                  <a:pt x="15080" y="15827"/>
                  <a:pt x="15300" y="16047"/>
                  <a:pt x="15571" y="16047"/>
                </a:cubicBezTo>
                <a:cubicBezTo>
                  <a:pt x="15661" y="16047"/>
                  <a:pt x="15739" y="16017"/>
                  <a:pt x="15812" y="15975"/>
                </a:cubicBezTo>
                <a:lnTo>
                  <a:pt x="15819" y="15985"/>
                </a:lnTo>
                <a:cubicBezTo>
                  <a:pt x="17507" y="14990"/>
                  <a:pt x="18655" y="13042"/>
                  <a:pt x="18655" y="10800"/>
                </a:cubicBezTo>
                <a:cubicBezTo>
                  <a:pt x="18655" y="8556"/>
                  <a:pt x="17503" y="6606"/>
                  <a:pt x="15811" y="561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0" name="Shape 3750"/>
          <p:cNvSpPr/>
          <p:nvPr/>
        </p:nvSpPr>
        <p:spPr>
          <a:xfrm>
            <a:off x="1775710" y="4034220"/>
            <a:ext cx="280580" cy="255070"/>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59" y="20448"/>
                  <a:pt x="982" y="18280"/>
                  <a:pt x="982" y="15605"/>
                </a:cubicBezTo>
                <a:cubicBezTo>
                  <a:pt x="982" y="12930"/>
                  <a:pt x="2959" y="10762"/>
                  <a:pt x="5400" y="10762"/>
                </a:cubicBezTo>
                <a:lnTo>
                  <a:pt x="16200" y="10762"/>
                </a:lnTo>
                <a:cubicBezTo>
                  <a:pt x="18641" y="10762"/>
                  <a:pt x="20618" y="12930"/>
                  <a:pt x="20618" y="15605"/>
                </a:cubicBezTo>
                <a:cubicBezTo>
                  <a:pt x="20618" y="18280"/>
                  <a:pt x="18641" y="20448"/>
                  <a:pt x="16200" y="20448"/>
                </a:cubicBezTo>
                <a:moveTo>
                  <a:pt x="16200" y="9686"/>
                </a:moveTo>
                <a:lnTo>
                  <a:pt x="11319" y="9686"/>
                </a:lnTo>
                <a:cubicBezTo>
                  <a:pt x="10837" y="8713"/>
                  <a:pt x="11227" y="8217"/>
                  <a:pt x="11943" y="7448"/>
                </a:cubicBezTo>
                <a:cubicBezTo>
                  <a:pt x="12527" y="6820"/>
                  <a:pt x="13255" y="6039"/>
                  <a:pt x="13255" y="4844"/>
                </a:cubicBezTo>
                <a:cubicBezTo>
                  <a:pt x="13255" y="1855"/>
                  <a:pt x="10169" y="129"/>
                  <a:pt x="10037" y="56"/>
                </a:cubicBezTo>
                <a:cubicBezTo>
                  <a:pt x="9796" y="-76"/>
                  <a:pt x="9501" y="32"/>
                  <a:pt x="9380" y="297"/>
                </a:cubicBezTo>
                <a:cubicBezTo>
                  <a:pt x="9258" y="563"/>
                  <a:pt x="9357" y="886"/>
                  <a:pt x="9598" y="1019"/>
                </a:cubicBezTo>
                <a:cubicBezTo>
                  <a:pt x="9625" y="1034"/>
                  <a:pt x="12273" y="2523"/>
                  <a:pt x="12273" y="4844"/>
                </a:cubicBezTo>
                <a:cubicBezTo>
                  <a:pt x="12273" y="5587"/>
                  <a:pt x="11779" y="6117"/>
                  <a:pt x="11255" y="6680"/>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6" y="19372"/>
                </a:cubicBezTo>
                <a:lnTo>
                  <a:pt x="12034"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2"/>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2"/>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1" name="Shape 3751"/>
          <p:cNvSpPr/>
          <p:nvPr/>
        </p:nvSpPr>
        <p:spPr>
          <a:xfrm>
            <a:off x="2311363" y="402146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30"/>
                  <a:pt x="9818" y="16200"/>
                </a:cubicBezTo>
                <a:cubicBezTo>
                  <a:pt x="9818" y="16471"/>
                  <a:pt x="10038" y="16691"/>
                  <a:pt x="10309" y="16691"/>
                </a:cubicBezTo>
                <a:lnTo>
                  <a:pt x="13255" y="16691"/>
                </a:lnTo>
                <a:cubicBezTo>
                  <a:pt x="13525" y="16691"/>
                  <a:pt x="13745" y="16471"/>
                  <a:pt x="13745" y="16200"/>
                </a:cubicBezTo>
                <a:cubicBezTo>
                  <a:pt x="13745" y="15930"/>
                  <a:pt x="13525" y="15709"/>
                  <a:pt x="13255" y="15709"/>
                </a:cubicBezTo>
                <a:moveTo>
                  <a:pt x="9818" y="12273"/>
                </a:moveTo>
                <a:cubicBezTo>
                  <a:pt x="9818" y="12113"/>
                  <a:pt x="9736" y="11976"/>
                  <a:pt x="9617" y="11887"/>
                </a:cubicBezTo>
                <a:lnTo>
                  <a:pt x="9622" y="11881"/>
                </a:lnTo>
                <a:lnTo>
                  <a:pt x="5695" y="8935"/>
                </a:lnTo>
                <a:lnTo>
                  <a:pt x="5690" y="8942"/>
                </a:lnTo>
                <a:cubicBezTo>
                  <a:pt x="5608" y="8880"/>
                  <a:pt x="5511" y="8836"/>
                  <a:pt x="5400" y="8836"/>
                </a:cubicBezTo>
                <a:cubicBezTo>
                  <a:pt x="5129" y="8836"/>
                  <a:pt x="4909" y="9057"/>
                  <a:pt x="4909" y="9327"/>
                </a:cubicBezTo>
                <a:cubicBezTo>
                  <a:pt x="4909" y="9488"/>
                  <a:pt x="4991" y="9624"/>
                  <a:pt x="5110" y="9714"/>
                </a:cubicBezTo>
                <a:lnTo>
                  <a:pt x="5105" y="9720"/>
                </a:lnTo>
                <a:lnTo>
                  <a:pt x="8509" y="12273"/>
                </a:lnTo>
                <a:lnTo>
                  <a:pt x="5105" y="14826"/>
                </a:lnTo>
                <a:lnTo>
                  <a:pt x="5110" y="14833"/>
                </a:lnTo>
                <a:cubicBezTo>
                  <a:pt x="4991" y="14922"/>
                  <a:pt x="4909" y="15058"/>
                  <a:pt x="4909" y="15218"/>
                </a:cubicBezTo>
                <a:cubicBezTo>
                  <a:pt x="4909" y="15490"/>
                  <a:pt x="5129" y="15709"/>
                  <a:pt x="5400" y="15709"/>
                </a:cubicBezTo>
                <a:cubicBezTo>
                  <a:pt x="5511" y="15709"/>
                  <a:pt x="5607" y="15666"/>
                  <a:pt x="5690" y="15605"/>
                </a:cubicBezTo>
                <a:lnTo>
                  <a:pt x="5695" y="15611"/>
                </a:lnTo>
                <a:lnTo>
                  <a:pt x="9622" y="12666"/>
                </a:lnTo>
                <a:lnTo>
                  <a:pt x="9617" y="12659"/>
                </a:lnTo>
                <a:cubicBezTo>
                  <a:pt x="9736" y="12569"/>
                  <a:pt x="9818" y="12434"/>
                  <a:pt x="9818" y="12273"/>
                </a:cubicBezTo>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2" name="Shape 3752"/>
          <p:cNvSpPr/>
          <p:nvPr/>
        </p:nvSpPr>
        <p:spPr>
          <a:xfrm>
            <a:off x="2847015" y="402146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7"/>
                  <a:pt x="11782" y="19146"/>
                </a:cubicBezTo>
                <a:cubicBezTo>
                  <a:pt x="11782" y="18874"/>
                  <a:pt x="11562" y="18655"/>
                  <a:pt x="11291" y="18655"/>
                </a:cubicBezTo>
                <a:lnTo>
                  <a:pt x="6382" y="18655"/>
                </a:lnTo>
                <a:cubicBezTo>
                  <a:pt x="6111" y="18655"/>
                  <a:pt x="5891" y="18874"/>
                  <a:pt x="5891" y="19146"/>
                </a:cubicBezTo>
                <a:cubicBezTo>
                  <a:pt x="5891" y="19417"/>
                  <a:pt x="6111" y="19636"/>
                  <a:pt x="6382" y="19636"/>
                </a:cubicBezTo>
                <a:moveTo>
                  <a:pt x="20618" y="19636"/>
                </a:moveTo>
                <a:cubicBezTo>
                  <a:pt x="20618" y="20178"/>
                  <a:pt x="20178" y="20618"/>
                  <a:pt x="19636" y="20618"/>
                </a:cubicBezTo>
                <a:lnTo>
                  <a:pt x="1964" y="20618"/>
                </a:lnTo>
                <a:cubicBezTo>
                  <a:pt x="1421"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1"/>
                </a:cubicBezTo>
                <a:lnTo>
                  <a:pt x="21565" y="17000"/>
                </a:lnTo>
                <a:lnTo>
                  <a:pt x="19602" y="10127"/>
                </a:lnTo>
                <a:lnTo>
                  <a:pt x="19599" y="10128"/>
                </a:lnTo>
                <a:cubicBezTo>
                  <a:pt x="19527" y="9947"/>
                  <a:pt x="19352" y="9818"/>
                  <a:pt x="19145" y="9818"/>
                </a:cubicBezTo>
                <a:lnTo>
                  <a:pt x="18164" y="9818"/>
                </a:lnTo>
                <a:lnTo>
                  <a:pt x="18164" y="3927"/>
                </a:lnTo>
                <a:cubicBezTo>
                  <a:pt x="18164" y="3657"/>
                  <a:pt x="17944" y="3436"/>
                  <a:pt x="17673" y="3436"/>
                </a:cubicBezTo>
                <a:cubicBezTo>
                  <a:pt x="17402" y="3436"/>
                  <a:pt x="17182" y="3657"/>
                  <a:pt x="17182" y="3927"/>
                </a:cubicBezTo>
                <a:lnTo>
                  <a:pt x="17182" y="9818"/>
                </a:lnTo>
                <a:lnTo>
                  <a:pt x="4418" y="9818"/>
                </a:lnTo>
                <a:lnTo>
                  <a:pt x="4418" y="3927"/>
                </a:lnTo>
                <a:cubicBezTo>
                  <a:pt x="4418" y="3657"/>
                  <a:pt x="4198" y="3436"/>
                  <a:pt x="3927" y="3436"/>
                </a:cubicBezTo>
                <a:cubicBezTo>
                  <a:pt x="3656" y="3436"/>
                  <a:pt x="3436" y="3657"/>
                  <a:pt x="3436" y="3927"/>
                </a:cubicBezTo>
                <a:lnTo>
                  <a:pt x="3436" y="9818"/>
                </a:lnTo>
                <a:lnTo>
                  <a:pt x="2455" y="9818"/>
                </a:lnTo>
                <a:cubicBezTo>
                  <a:pt x="2248" y="9818"/>
                  <a:pt x="2072" y="9947"/>
                  <a:pt x="2001" y="10128"/>
                </a:cubicBezTo>
                <a:lnTo>
                  <a:pt x="1999" y="10127"/>
                </a:lnTo>
                <a:lnTo>
                  <a:pt x="35" y="17000"/>
                </a:lnTo>
                <a:lnTo>
                  <a:pt x="37" y="17001"/>
                </a:lnTo>
                <a:cubicBezTo>
                  <a:pt x="14" y="17057"/>
                  <a:pt x="0" y="17118"/>
                  <a:pt x="0" y="17182"/>
                </a:cubicBezTo>
                <a:lnTo>
                  <a:pt x="0" y="18164"/>
                </a:lnTo>
                <a:lnTo>
                  <a:pt x="68" y="18164"/>
                </a:lnTo>
                <a:cubicBezTo>
                  <a:pt x="25" y="18321"/>
                  <a:pt x="0" y="18485"/>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5"/>
                  <a:pt x="21575" y="18321"/>
                  <a:pt x="21532" y="18164"/>
                </a:cubicBezTo>
                <a:lnTo>
                  <a:pt x="21600" y="18164"/>
                </a:lnTo>
                <a:cubicBezTo>
                  <a:pt x="21600" y="18164"/>
                  <a:pt x="21600" y="17182"/>
                  <a:pt x="21600" y="17182"/>
                </a:cubicBezTo>
                <a:close/>
                <a:moveTo>
                  <a:pt x="4418" y="19636"/>
                </a:moveTo>
                <a:cubicBezTo>
                  <a:pt x="4689" y="19636"/>
                  <a:pt x="4909" y="19417"/>
                  <a:pt x="4909" y="19146"/>
                </a:cubicBezTo>
                <a:cubicBezTo>
                  <a:pt x="4909" y="18874"/>
                  <a:pt x="4689" y="18655"/>
                  <a:pt x="4418" y="18655"/>
                </a:cubicBezTo>
                <a:cubicBezTo>
                  <a:pt x="4147" y="18655"/>
                  <a:pt x="3927" y="18874"/>
                  <a:pt x="3927" y="19146"/>
                </a:cubicBezTo>
                <a:cubicBezTo>
                  <a:pt x="3927" y="19417"/>
                  <a:pt x="4147" y="19636"/>
                  <a:pt x="4418" y="19636"/>
                </a:cubicBezTo>
                <a:moveTo>
                  <a:pt x="2455" y="19636"/>
                </a:moveTo>
                <a:cubicBezTo>
                  <a:pt x="2725" y="19636"/>
                  <a:pt x="2945" y="19417"/>
                  <a:pt x="2945" y="19146"/>
                </a:cubicBezTo>
                <a:cubicBezTo>
                  <a:pt x="2945" y="18874"/>
                  <a:pt x="2725" y="18655"/>
                  <a:pt x="2455" y="18655"/>
                </a:cubicBezTo>
                <a:cubicBezTo>
                  <a:pt x="2184" y="18655"/>
                  <a:pt x="1964" y="18874"/>
                  <a:pt x="1964" y="19146"/>
                </a:cubicBezTo>
                <a:cubicBezTo>
                  <a:pt x="1964" y="19417"/>
                  <a:pt x="2184" y="19636"/>
                  <a:pt x="2455" y="19636"/>
                </a:cubicBezTo>
                <a:moveTo>
                  <a:pt x="12003" y="3573"/>
                </a:moveTo>
                <a:lnTo>
                  <a:pt x="12664" y="2838"/>
                </a:lnTo>
                <a:cubicBezTo>
                  <a:pt x="12214" y="2308"/>
                  <a:pt x="11550" y="1964"/>
                  <a:pt x="10800" y="1964"/>
                </a:cubicBezTo>
                <a:cubicBezTo>
                  <a:pt x="9997" y="1964"/>
                  <a:pt x="9290" y="2356"/>
                  <a:pt x="8843" y="2952"/>
                </a:cubicBezTo>
                <a:lnTo>
                  <a:pt x="9545" y="3655"/>
                </a:lnTo>
                <a:cubicBezTo>
                  <a:pt x="9804" y="3231"/>
                  <a:pt x="10267" y="2945"/>
                  <a:pt x="10800" y="2945"/>
                </a:cubicBezTo>
                <a:cubicBezTo>
                  <a:pt x="11298" y="2945"/>
                  <a:pt x="11736" y="3195"/>
                  <a:pt x="12003" y="3573"/>
                </a:cubicBezTo>
                <a:moveTo>
                  <a:pt x="10309" y="4418"/>
                </a:moveTo>
                <a:cubicBezTo>
                  <a:pt x="10309" y="4690"/>
                  <a:pt x="10529" y="4909"/>
                  <a:pt x="10800" y="4909"/>
                </a:cubicBezTo>
                <a:cubicBezTo>
                  <a:pt x="11071" y="4909"/>
                  <a:pt x="11291" y="4690"/>
                  <a:pt x="11291" y="4418"/>
                </a:cubicBezTo>
                <a:cubicBezTo>
                  <a:pt x="11291" y="4148"/>
                  <a:pt x="11071" y="3927"/>
                  <a:pt x="10800" y="3927"/>
                </a:cubicBezTo>
                <a:cubicBezTo>
                  <a:pt x="10529" y="3927"/>
                  <a:pt x="10309" y="4148"/>
                  <a:pt x="10309" y="4418"/>
                </a:cubicBezTo>
                <a:moveTo>
                  <a:pt x="10800" y="982"/>
                </a:moveTo>
                <a:cubicBezTo>
                  <a:pt x="11802" y="982"/>
                  <a:pt x="12701" y="1414"/>
                  <a:pt x="13330" y="2099"/>
                </a:cubicBezTo>
                <a:lnTo>
                  <a:pt x="13989" y="1366"/>
                </a:lnTo>
                <a:cubicBezTo>
                  <a:pt x="13185" y="525"/>
                  <a:pt x="12055" y="0"/>
                  <a:pt x="10800" y="0"/>
                </a:cubicBezTo>
                <a:cubicBezTo>
                  <a:pt x="9455" y="0"/>
                  <a:pt x="8252" y="603"/>
                  <a:pt x="7442" y="1551"/>
                </a:cubicBezTo>
                <a:lnTo>
                  <a:pt x="8138" y="2246"/>
                </a:lnTo>
                <a:cubicBezTo>
                  <a:pt x="8768" y="1476"/>
                  <a:pt x="9726" y="982"/>
                  <a:pt x="10800" y="9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3" name="Shape 3753"/>
          <p:cNvSpPr/>
          <p:nvPr/>
        </p:nvSpPr>
        <p:spPr>
          <a:xfrm>
            <a:off x="3382667" y="402146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1"/>
                  <a:pt x="12764" y="16200"/>
                </a:cubicBezTo>
                <a:cubicBezTo>
                  <a:pt x="12764" y="15930"/>
                  <a:pt x="12544" y="15709"/>
                  <a:pt x="12273" y="15709"/>
                </a:cubicBezTo>
                <a:lnTo>
                  <a:pt x="7364" y="15709"/>
                </a:lnTo>
                <a:cubicBezTo>
                  <a:pt x="7092" y="15709"/>
                  <a:pt x="6873" y="15930"/>
                  <a:pt x="6873" y="16200"/>
                </a:cubicBezTo>
                <a:cubicBezTo>
                  <a:pt x="6873" y="16471"/>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4" name="Shape 3754"/>
          <p:cNvSpPr/>
          <p:nvPr/>
        </p:nvSpPr>
        <p:spPr>
          <a:xfrm>
            <a:off x="3956580" y="4021466"/>
            <a:ext cx="204056" cy="280543"/>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5"/>
                </a:lnTo>
                <a:lnTo>
                  <a:pt x="1344" y="9785"/>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2"/>
                  <a:pt x="20232" y="267"/>
                </a:cubicBezTo>
                <a:cubicBezTo>
                  <a:pt x="18723" y="1944"/>
                  <a:pt x="16716" y="3504"/>
                  <a:pt x="13069" y="2007"/>
                </a:cubicBezTo>
                <a:cubicBezTo>
                  <a:pt x="10993" y="1153"/>
                  <a:pt x="9603" y="1430"/>
                  <a:pt x="8642" y="1862"/>
                </a:cubicBezTo>
                <a:cubicBezTo>
                  <a:pt x="7655" y="2307"/>
                  <a:pt x="6969" y="3089"/>
                  <a:pt x="6778" y="3935"/>
                </a:cubicBezTo>
                <a:cubicBezTo>
                  <a:pt x="2984" y="4162"/>
                  <a:pt x="0" y="6473"/>
                  <a:pt x="0" y="9294"/>
                </a:cubicBezTo>
                <a:lnTo>
                  <a:pt x="0" y="16145"/>
                </a:lnTo>
                <a:cubicBezTo>
                  <a:pt x="0" y="19119"/>
                  <a:pt x="3310" y="21528"/>
                  <a:pt x="7393" y="21528"/>
                </a:cubicBezTo>
                <a:cubicBezTo>
                  <a:pt x="11475" y="21528"/>
                  <a:pt x="14785" y="19119"/>
                  <a:pt x="14785" y="16145"/>
                </a:cubicBezTo>
                <a:lnTo>
                  <a:pt x="14785" y="9294"/>
                </a:lnTo>
                <a:cubicBezTo>
                  <a:pt x="14785" y="6507"/>
                  <a:pt x="11875" y="4215"/>
                  <a:pt x="8146" y="3940"/>
                </a:cubicBezTo>
                <a:cubicBezTo>
                  <a:pt x="8301" y="3479"/>
                  <a:pt x="8690" y="2991"/>
                  <a:pt x="9348" y="2695"/>
                </a:cubicBezTo>
                <a:cubicBezTo>
                  <a:pt x="10308" y="2263"/>
                  <a:pt x="10946" y="2328"/>
                  <a:pt x="12468" y="2881"/>
                </a:cubicBezTo>
                <a:cubicBezTo>
                  <a:pt x="15022" y="3811"/>
                  <a:pt x="16657" y="3571"/>
                  <a:pt x="17947" y="3205"/>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5" name="Shape 3755"/>
          <p:cNvSpPr/>
          <p:nvPr/>
        </p:nvSpPr>
        <p:spPr>
          <a:xfrm>
            <a:off x="4453972" y="4021466"/>
            <a:ext cx="280580" cy="280857"/>
          </a:xfrm>
          <a:custGeom>
            <a:avLst/>
            <a:gdLst/>
            <a:ahLst/>
            <a:cxnLst>
              <a:cxn ang="0">
                <a:pos x="wd2" y="hd2"/>
              </a:cxn>
              <a:cxn ang="5400000">
                <a:pos x="wd2" y="hd2"/>
              </a:cxn>
              <a:cxn ang="10800000">
                <a:pos x="wd2" y="hd2"/>
              </a:cxn>
              <a:cxn ang="16200000">
                <a:pos x="wd2" y="hd2"/>
              </a:cxn>
            </a:cxnLst>
            <a:rect l="0" t="0" r="r" b="b"/>
            <a:pathLst>
              <a:path w="21600" h="21540" extrusionOk="0">
                <a:moveTo>
                  <a:pt x="4418" y="19096"/>
                </a:moveTo>
                <a:lnTo>
                  <a:pt x="5400" y="19096"/>
                </a:lnTo>
                <a:lnTo>
                  <a:pt x="5400" y="18117"/>
                </a:lnTo>
                <a:lnTo>
                  <a:pt x="4418" y="18117"/>
                </a:lnTo>
                <a:cubicBezTo>
                  <a:pt x="4418" y="18117"/>
                  <a:pt x="4418" y="19096"/>
                  <a:pt x="4418" y="19096"/>
                </a:cubicBezTo>
                <a:close/>
                <a:moveTo>
                  <a:pt x="6382" y="16160"/>
                </a:moveTo>
                <a:lnTo>
                  <a:pt x="5400" y="16160"/>
                </a:lnTo>
                <a:lnTo>
                  <a:pt x="5400" y="17138"/>
                </a:lnTo>
                <a:lnTo>
                  <a:pt x="6382" y="17138"/>
                </a:lnTo>
                <a:cubicBezTo>
                  <a:pt x="6382" y="17138"/>
                  <a:pt x="6382" y="16160"/>
                  <a:pt x="6382" y="16160"/>
                </a:cubicBezTo>
                <a:close/>
                <a:moveTo>
                  <a:pt x="2455" y="19096"/>
                </a:moveTo>
                <a:lnTo>
                  <a:pt x="3436" y="19096"/>
                </a:lnTo>
                <a:lnTo>
                  <a:pt x="3436" y="18117"/>
                </a:lnTo>
                <a:lnTo>
                  <a:pt x="2455" y="18117"/>
                </a:lnTo>
                <a:cubicBezTo>
                  <a:pt x="2455" y="18117"/>
                  <a:pt x="2455" y="19096"/>
                  <a:pt x="2455" y="19096"/>
                </a:cubicBezTo>
                <a:close/>
                <a:moveTo>
                  <a:pt x="4418" y="16160"/>
                </a:moveTo>
                <a:lnTo>
                  <a:pt x="2455" y="16160"/>
                </a:lnTo>
                <a:lnTo>
                  <a:pt x="2455" y="17138"/>
                </a:lnTo>
                <a:lnTo>
                  <a:pt x="4418" y="17138"/>
                </a:lnTo>
                <a:cubicBezTo>
                  <a:pt x="4418" y="17138"/>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6"/>
                </a:moveTo>
                <a:lnTo>
                  <a:pt x="13255" y="19096"/>
                </a:lnTo>
                <a:lnTo>
                  <a:pt x="13255" y="18117"/>
                </a:lnTo>
                <a:lnTo>
                  <a:pt x="6382" y="18117"/>
                </a:lnTo>
                <a:cubicBezTo>
                  <a:pt x="6382" y="18117"/>
                  <a:pt x="6382" y="19096"/>
                  <a:pt x="6382" y="19096"/>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8"/>
                </a:lnTo>
                <a:lnTo>
                  <a:pt x="14236" y="17138"/>
                </a:lnTo>
                <a:cubicBezTo>
                  <a:pt x="14236" y="17138"/>
                  <a:pt x="14236" y="16160"/>
                  <a:pt x="14236" y="16160"/>
                </a:cubicBezTo>
                <a:close/>
                <a:moveTo>
                  <a:pt x="20618" y="19584"/>
                </a:moveTo>
                <a:cubicBezTo>
                  <a:pt x="20618" y="20123"/>
                  <a:pt x="20178" y="20562"/>
                  <a:pt x="19636" y="20562"/>
                </a:cubicBezTo>
                <a:lnTo>
                  <a:pt x="1964" y="20562"/>
                </a:lnTo>
                <a:cubicBezTo>
                  <a:pt x="1421" y="20562"/>
                  <a:pt x="982" y="20123"/>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2"/>
                </a:moveTo>
                <a:lnTo>
                  <a:pt x="10965" y="9802"/>
                </a:lnTo>
                <a:cubicBezTo>
                  <a:pt x="10831" y="9457"/>
                  <a:pt x="10774" y="9056"/>
                  <a:pt x="10870" y="8651"/>
                </a:cubicBezTo>
                <a:cubicBezTo>
                  <a:pt x="11059" y="7853"/>
                  <a:pt x="11782" y="7223"/>
                  <a:pt x="12961" y="6833"/>
                </a:cubicBezTo>
                <a:cubicBezTo>
                  <a:pt x="14940" y="6175"/>
                  <a:pt x="15841" y="4938"/>
                  <a:pt x="16249" y="4015"/>
                </a:cubicBezTo>
                <a:cubicBezTo>
                  <a:pt x="16747" y="2886"/>
                  <a:pt x="16801" y="1546"/>
                  <a:pt x="16396" y="334"/>
                </a:cubicBezTo>
                <a:cubicBezTo>
                  <a:pt x="16310" y="79"/>
                  <a:pt x="16032" y="-60"/>
                  <a:pt x="15774" y="25"/>
                </a:cubicBezTo>
                <a:cubicBezTo>
                  <a:pt x="15517" y="111"/>
                  <a:pt x="15378" y="387"/>
                  <a:pt x="15464" y="643"/>
                </a:cubicBezTo>
                <a:cubicBezTo>
                  <a:pt x="16091" y="2518"/>
                  <a:pt x="15480" y="4964"/>
                  <a:pt x="12650" y="5904"/>
                </a:cubicBezTo>
                <a:cubicBezTo>
                  <a:pt x="10733" y="6541"/>
                  <a:pt x="10105" y="7627"/>
                  <a:pt x="9915" y="8427"/>
                </a:cubicBezTo>
                <a:cubicBezTo>
                  <a:pt x="9809" y="8876"/>
                  <a:pt x="9824" y="9351"/>
                  <a:pt x="9937" y="9802"/>
                </a:cubicBezTo>
                <a:lnTo>
                  <a:pt x="1964" y="9802"/>
                </a:lnTo>
                <a:cubicBezTo>
                  <a:pt x="879" y="9802"/>
                  <a:pt x="0" y="10678"/>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8"/>
                  <a:pt x="20721" y="9802"/>
                  <a:pt x="19636" y="9802"/>
                </a:cubicBezTo>
                <a:moveTo>
                  <a:pt x="17182" y="17138"/>
                </a:moveTo>
                <a:lnTo>
                  <a:pt x="19145" y="17138"/>
                </a:lnTo>
                <a:lnTo>
                  <a:pt x="19145" y="16160"/>
                </a:lnTo>
                <a:lnTo>
                  <a:pt x="17182" y="16160"/>
                </a:lnTo>
                <a:cubicBezTo>
                  <a:pt x="17182" y="16160"/>
                  <a:pt x="17182" y="17138"/>
                  <a:pt x="17182" y="17138"/>
                </a:cubicBezTo>
                <a:close/>
                <a:moveTo>
                  <a:pt x="14236" y="19096"/>
                </a:moveTo>
                <a:lnTo>
                  <a:pt x="15218" y="19096"/>
                </a:lnTo>
                <a:lnTo>
                  <a:pt x="15218" y="18117"/>
                </a:lnTo>
                <a:lnTo>
                  <a:pt x="14236" y="18117"/>
                </a:lnTo>
                <a:cubicBezTo>
                  <a:pt x="14236" y="18117"/>
                  <a:pt x="14236" y="19096"/>
                  <a:pt x="14236" y="19096"/>
                </a:cubicBezTo>
                <a:close/>
                <a:moveTo>
                  <a:pt x="16200" y="19096"/>
                </a:moveTo>
                <a:lnTo>
                  <a:pt x="17182" y="19096"/>
                </a:lnTo>
                <a:lnTo>
                  <a:pt x="17182" y="18117"/>
                </a:lnTo>
                <a:lnTo>
                  <a:pt x="16200" y="18117"/>
                </a:lnTo>
                <a:cubicBezTo>
                  <a:pt x="16200" y="18117"/>
                  <a:pt x="16200" y="19096"/>
                  <a:pt x="16200" y="19096"/>
                </a:cubicBezTo>
                <a:close/>
                <a:moveTo>
                  <a:pt x="18164" y="19096"/>
                </a:moveTo>
                <a:lnTo>
                  <a:pt x="19145" y="19096"/>
                </a:lnTo>
                <a:lnTo>
                  <a:pt x="19145" y="18117"/>
                </a:lnTo>
                <a:lnTo>
                  <a:pt x="18164" y="18117"/>
                </a:lnTo>
                <a:cubicBezTo>
                  <a:pt x="18164" y="18117"/>
                  <a:pt x="18164" y="19096"/>
                  <a:pt x="18164" y="19096"/>
                </a:cubicBezTo>
                <a:close/>
                <a:moveTo>
                  <a:pt x="16200" y="16160"/>
                </a:moveTo>
                <a:lnTo>
                  <a:pt x="15218" y="16160"/>
                </a:lnTo>
                <a:lnTo>
                  <a:pt x="15218" y="17138"/>
                </a:lnTo>
                <a:lnTo>
                  <a:pt x="16200" y="17138"/>
                </a:lnTo>
                <a:cubicBezTo>
                  <a:pt x="16200" y="17138"/>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8"/>
                </a:moveTo>
                <a:lnTo>
                  <a:pt x="8345" y="17138"/>
                </a:lnTo>
                <a:lnTo>
                  <a:pt x="8345" y="16160"/>
                </a:lnTo>
                <a:lnTo>
                  <a:pt x="7364" y="16160"/>
                </a:lnTo>
                <a:cubicBezTo>
                  <a:pt x="7364" y="16160"/>
                  <a:pt x="7364" y="17138"/>
                  <a:pt x="7364" y="17138"/>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8"/>
                </a:moveTo>
                <a:lnTo>
                  <a:pt x="12273" y="17138"/>
                </a:lnTo>
                <a:lnTo>
                  <a:pt x="12273" y="16160"/>
                </a:lnTo>
                <a:lnTo>
                  <a:pt x="11291" y="16160"/>
                </a:lnTo>
                <a:cubicBezTo>
                  <a:pt x="11291" y="16160"/>
                  <a:pt x="11291" y="17138"/>
                  <a:pt x="11291" y="17138"/>
                </a:cubicBezTo>
                <a:close/>
                <a:moveTo>
                  <a:pt x="9327" y="17138"/>
                </a:moveTo>
                <a:lnTo>
                  <a:pt x="10309" y="17138"/>
                </a:lnTo>
                <a:lnTo>
                  <a:pt x="10309" y="16160"/>
                </a:lnTo>
                <a:lnTo>
                  <a:pt x="9327" y="16160"/>
                </a:lnTo>
                <a:cubicBezTo>
                  <a:pt x="9327" y="16160"/>
                  <a:pt x="9327" y="17138"/>
                  <a:pt x="9327" y="17138"/>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6" name="Shape 3756"/>
          <p:cNvSpPr/>
          <p:nvPr/>
        </p:nvSpPr>
        <p:spPr>
          <a:xfrm>
            <a:off x="4989624" y="402146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3"/>
                  <a:pt x="18332" y="12764"/>
                  <a:pt x="19145" y="12764"/>
                </a:cubicBezTo>
                <a:cubicBezTo>
                  <a:pt x="19959" y="12764"/>
                  <a:pt x="20618" y="13423"/>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3"/>
                  <a:pt x="1641" y="12764"/>
                  <a:pt x="2455" y="12764"/>
                </a:cubicBezTo>
                <a:cubicBezTo>
                  <a:pt x="3268" y="12764"/>
                  <a:pt x="3927" y="13423"/>
                  <a:pt x="3927" y="14236"/>
                </a:cubicBezTo>
                <a:moveTo>
                  <a:pt x="19636" y="11832"/>
                </a:moveTo>
                <a:lnTo>
                  <a:pt x="19636" y="5891"/>
                </a:lnTo>
                <a:cubicBezTo>
                  <a:pt x="19636" y="2638"/>
                  <a:pt x="16999" y="0"/>
                  <a:pt x="13745" y="0"/>
                </a:cubicBezTo>
                <a:lnTo>
                  <a:pt x="7855" y="0"/>
                </a:lnTo>
                <a:cubicBezTo>
                  <a:pt x="4601" y="0"/>
                  <a:pt x="1964" y="2638"/>
                  <a:pt x="1964" y="5891"/>
                </a:cubicBezTo>
                <a:lnTo>
                  <a:pt x="1964" y="11832"/>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2"/>
                </a:cubicBezTo>
                <a:lnTo>
                  <a:pt x="2945" y="5891"/>
                </a:lnTo>
                <a:cubicBezTo>
                  <a:pt x="2945" y="3180"/>
                  <a:pt x="5144" y="982"/>
                  <a:pt x="7855" y="982"/>
                </a:cubicBezTo>
                <a:lnTo>
                  <a:pt x="13745" y="982"/>
                </a:lnTo>
                <a:cubicBezTo>
                  <a:pt x="16457" y="982"/>
                  <a:pt x="18655" y="3180"/>
                  <a:pt x="18655" y="5891"/>
                </a:cubicBezTo>
                <a:lnTo>
                  <a:pt x="18655" y="11832"/>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7" name="Shape 3757"/>
          <p:cNvSpPr/>
          <p:nvPr/>
        </p:nvSpPr>
        <p:spPr>
          <a:xfrm>
            <a:off x="5525276" y="402146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3"/>
                  <a:pt x="16368" y="12764"/>
                  <a:pt x="17182" y="12764"/>
                </a:cubicBezTo>
                <a:cubicBezTo>
                  <a:pt x="17995" y="12764"/>
                  <a:pt x="18655" y="13423"/>
                  <a:pt x="18655" y="14236"/>
                </a:cubicBezTo>
                <a:cubicBezTo>
                  <a:pt x="18655" y="14236"/>
                  <a:pt x="18655" y="19145"/>
                  <a:pt x="18655" y="19145"/>
                </a:cubicBezTo>
                <a:close/>
                <a:moveTo>
                  <a:pt x="4418" y="12764"/>
                </a:moveTo>
                <a:cubicBezTo>
                  <a:pt x="5231" y="12764"/>
                  <a:pt x="5891" y="13423"/>
                  <a:pt x="5891" y="14236"/>
                </a:cubicBezTo>
                <a:lnTo>
                  <a:pt x="5891" y="19145"/>
                </a:lnTo>
                <a:cubicBezTo>
                  <a:pt x="5891" y="19959"/>
                  <a:pt x="5231" y="20618"/>
                  <a:pt x="4418" y="20618"/>
                </a:cubicBezTo>
                <a:cubicBezTo>
                  <a:pt x="3605" y="20618"/>
                  <a:pt x="2945" y="19959"/>
                  <a:pt x="2945" y="19145"/>
                </a:cubicBezTo>
                <a:lnTo>
                  <a:pt x="2945" y="14236"/>
                </a:lnTo>
                <a:cubicBezTo>
                  <a:pt x="2945" y="13423"/>
                  <a:pt x="3605" y="12764"/>
                  <a:pt x="4418" y="12764"/>
                </a:cubicBezTo>
                <a:moveTo>
                  <a:pt x="1964" y="18655"/>
                </a:moveTo>
                <a:cubicBezTo>
                  <a:pt x="1422" y="18655"/>
                  <a:pt x="982" y="18214"/>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4"/>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4"/>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8" name="Shape 3758"/>
          <p:cNvSpPr/>
          <p:nvPr/>
        </p:nvSpPr>
        <p:spPr>
          <a:xfrm>
            <a:off x="704406" y="455711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8"/>
                  <a:pt x="15800" y="19636"/>
                </a:cubicBezTo>
                <a:lnTo>
                  <a:pt x="18564" y="19636"/>
                </a:lnTo>
                <a:cubicBezTo>
                  <a:pt x="18362" y="20208"/>
                  <a:pt x="17822" y="20618"/>
                  <a:pt x="17182" y="20618"/>
                </a:cubicBezTo>
                <a:moveTo>
                  <a:pt x="17182" y="12764"/>
                </a:moveTo>
                <a:cubicBezTo>
                  <a:pt x="17822" y="12764"/>
                  <a:pt x="18362" y="13175"/>
                  <a:pt x="18564" y="13745"/>
                </a:cubicBezTo>
                <a:lnTo>
                  <a:pt x="15800"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0" y="13745"/>
                </a:cubicBezTo>
                <a:lnTo>
                  <a:pt x="3036" y="13745"/>
                </a:lnTo>
                <a:cubicBezTo>
                  <a:pt x="3238"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8" y="20208"/>
                  <a:pt x="3036" y="19636"/>
                </a:cubicBezTo>
                <a:lnTo>
                  <a:pt x="5800" y="19636"/>
                </a:lnTo>
                <a:cubicBezTo>
                  <a:pt x="5598" y="20208"/>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2"/>
                  <a:pt x="2945" y="12281"/>
                </a:cubicBezTo>
                <a:lnTo>
                  <a:pt x="2945" y="8836"/>
                </a:lnTo>
                <a:cubicBezTo>
                  <a:pt x="2945" y="4499"/>
                  <a:pt x="6462" y="982"/>
                  <a:pt x="10800" y="982"/>
                </a:cubicBezTo>
                <a:cubicBezTo>
                  <a:pt x="15138" y="982"/>
                  <a:pt x="18655" y="4499"/>
                  <a:pt x="18655" y="8836"/>
                </a:cubicBezTo>
                <a:lnTo>
                  <a:pt x="18655" y="12281"/>
                </a:lnTo>
                <a:cubicBezTo>
                  <a:pt x="18244" y="11972"/>
                  <a:pt x="17736" y="11782"/>
                  <a:pt x="17182" y="11782"/>
                </a:cubicBezTo>
                <a:cubicBezTo>
                  <a:pt x="15827" y="11782"/>
                  <a:pt x="14727" y="12881"/>
                  <a:pt x="14727" y="14236"/>
                </a:cubicBezTo>
                <a:lnTo>
                  <a:pt x="14727" y="19145"/>
                </a:lnTo>
                <a:cubicBezTo>
                  <a:pt x="14727" y="20501"/>
                  <a:pt x="15827"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9" name="Shape 3759"/>
          <p:cNvSpPr/>
          <p:nvPr/>
        </p:nvSpPr>
        <p:spPr>
          <a:xfrm>
            <a:off x="1240058" y="455711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0" name="Shape 3760"/>
          <p:cNvSpPr/>
          <p:nvPr/>
        </p:nvSpPr>
        <p:spPr>
          <a:xfrm>
            <a:off x="1775710" y="455711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9"/>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5" y="14545"/>
                </a:lnTo>
                <a:lnTo>
                  <a:pt x="8359" y="14601"/>
                </a:lnTo>
                <a:lnTo>
                  <a:pt x="9261" y="18655"/>
                </a:lnTo>
                <a:cubicBezTo>
                  <a:pt x="9261" y="18655"/>
                  <a:pt x="6339" y="18655"/>
                  <a:pt x="6339" y="18655"/>
                </a:cubicBezTo>
                <a:close/>
                <a:moveTo>
                  <a:pt x="982" y="12764"/>
                </a:moveTo>
                <a:lnTo>
                  <a:pt x="982" y="10800"/>
                </a:lnTo>
                <a:lnTo>
                  <a:pt x="3436" y="10800"/>
                </a:lnTo>
                <a:cubicBezTo>
                  <a:pt x="3707" y="10800"/>
                  <a:pt x="3927" y="10580"/>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60"/>
                  <a:pt x="17995" y="0"/>
                  <a:pt x="17182" y="0"/>
                </a:cubicBezTo>
                <a:cubicBezTo>
                  <a:pt x="16368" y="0"/>
                  <a:pt x="15709" y="660"/>
                  <a:pt x="15709" y="1473"/>
                </a:cubicBezTo>
                <a:lnTo>
                  <a:pt x="15709" y="1850"/>
                </a:lnTo>
                <a:lnTo>
                  <a:pt x="8175" y="4110"/>
                </a:lnTo>
                <a:lnTo>
                  <a:pt x="982" y="4909"/>
                </a:lnTo>
                <a:cubicBezTo>
                  <a:pt x="440" y="4909"/>
                  <a:pt x="0" y="5349"/>
                  <a:pt x="0" y="5891"/>
                </a:cubicBezTo>
                <a:lnTo>
                  <a:pt x="0" y="12764"/>
                </a:lnTo>
                <a:cubicBezTo>
                  <a:pt x="0" y="13305"/>
                  <a:pt x="440" y="13745"/>
                  <a:pt x="982" y="13745"/>
                </a:cubicBezTo>
                <a:lnTo>
                  <a:pt x="4325" y="14117"/>
                </a:lnTo>
                <a:lnTo>
                  <a:pt x="5903" y="21216"/>
                </a:lnTo>
                <a:lnTo>
                  <a:pt x="5912" y="21214"/>
                </a:lnTo>
                <a:cubicBezTo>
                  <a:pt x="5961" y="21433"/>
                  <a:pt x="6147" y="21600"/>
                  <a:pt x="6382" y="21600"/>
                </a:cubicBezTo>
                <a:lnTo>
                  <a:pt x="10309" y="21600"/>
                </a:lnTo>
                <a:cubicBezTo>
                  <a:pt x="10580" y="21600"/>
                  <a:pt x="10800" y="21380"/>
                  <a:pt x="10800" y="21109"/>
                </a:cubicBezTo>
                <a:cubicBezTo>
                  <a:pt x="10800" y="21073"/>
                  <a:pt x="10787" y="21039"/>
                  <a:pt x="10779" y="21005"/>
                </a:cubicBezTo>
                <a:lnTo>
                  <a:pt x="10788" y="21003"/>
                </a:lnTo>
                <a:lnTo>
                  <a:pt x="9437" y="14924"/>
                </a:lnTo>
                <a:lnTo>
                  <a:pt x="15709" y="16805"/>
                </a:lnTo>
                <a:lnTo>
                  <a:pt x="15709" y="17182"/>
                </a:lnTo>
                <a:cubicBezTo>
                  <a:pt x="15709" y="17996"/>
                  <a:pt x="16368" y="18655"/>
                  <a:pt x="17182" y="18655"/>
                </a:cubicBezTo>
                <a:cubicBezTo>
                  <a:pt x="17995" y="18655"/>
                  <a:pt x="18655" y="17996"/>
                  <a:pt x="18655" y="17182"/>
                </a:cubicBezTo>
                <a:lnTo>
                  <a:pt x="18655" y="12273"/>
                </a:lnTo>
                <a:cubicBezTo>
                  <a:pt x="20281" y="12273"/>
                  <a:pt x="21600" y="10954"/>
                  <a:pt x="21600" y="9327"/>
                </a:cubicBezTo>
                <a:cubicBezTo>
                  <a:pt x="21600" y="7701"/>
                  <a:pt x="20281" y="6382"/>
                  <a:pt x="18655"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1" name="Shape 3761"/>
          <p:cNvSpPr/>
          <p:nvPr/>
        </p:nvSpPr>
        <p:spPr>
          <a:xfrm>
            <a:off x="2311363" y="4569872"/>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9" y="12960"/>
                  <a:pt x="19636" y="12960"/>
                </a:cubicBezTo>
                <a:lnTo>
                  <a:pt x="19636" y="8640"/>
                </a:lnTo>
                <a:cubicBezTo>
                  <a:pt x="20179" y="8640"/>
                  <a:pt x="20618" y="9124"/>
                  <a:pt x="20618" y="9720"/>
                </a:cubicBezTo>
                <a:cubicBezTo>
                  <a:pt x="20618" y="9720"/>
                  <a:pt x="20618" y="11880"/>
                  <a:pt x="20618" y="11880"/>
                </a:cubicBezTo>
                <a:close/>
                <a:moveTo>
                  <a:pt x="18655" y="19980"/>
                </a:moveTo>
                <a:cubicBezTo>
                  <a:pt x="18655" y="20278"/>
                  <a:pt x="18434" y="20520"/>
                  <a:pt x="18164" y="20520"/>
                </a:cubicBezTo>
                <a:cubicBezTo>
                  <a:pt x="17893" y="20520"/>
                  <a:pt x="17673" y="20278"/>
                  <a:pt x="17673" y="19980"/>
                </a:cubicBezTo>
                <a:lnTo>
                  <a:pt x="17673" y="1620"/>
                </a:lnTo>
                <a:cubicBezTo>
                  <a:pt x="17673" y="1323"/>
                  <a:pt x="17893" y="1080"/>
                  <a:pt x="18164" y="1080"/>
                </a:cubicBezTo>
                <a:cubicBezTo>
                  <a:pt x="18434" y="1080"/>
                  <a:pt x="18655" y="1323"/>
                  <a:pt x="18655" y="1620"/>
                </a:cubicBezTo>
                <a:cubicBezTo>
                  <a:pt x="18655" y="1620"/>
                  <a:pt x="18655" y="19980"/>
                  <a:pt x="18655" y="19980"/>
                </a:cubicBezTo>
                <a:close/>
                <a:moveTo>
                  <a:pt x="16691" y="18404"/>
                </a:moveTo>
                <a:lnTo>
                  <a:pt x="2944" y="13512"/>
                </a:lnTo>
                <a:cubicBezTo>
                  <a:pt x="2944" y="13507"/>
                  <a:pt x="2945" y="13504"/>
                  <a:pt x="2945" y="13500"/>
                </a:cubicBezTo>
                <a:lnTo>
                  <a:pt x="2945" y="8100"/>
                </a:lnTo>
                <a:cubicBezTo>
                  <a:pt x="2945" y="8097"/>
                  <a:pt x="2944" y="8093"/>
                  <a:pt x="2944" y="8088"/>
                </a:cubicBezTo>
                <a:lnTo>
                  <a:pt x="16691" y="3197"/>
                </a:lnTo>
                <a:cubicBezTo>
                  <a:pt x="16691" y="3197"/>
                  <a:pt x="16691" y="18404"/>
                  <a:pt x="16691" y="18404"/>
                </a:cubicBezTo>
                <a:close/>
                <a:moveTo>
                  <a:pt x="12480" y="18726"/>
                </a:moveTo>
                <a:cubicBezTo>
                  <a:pt x="12316" y="19293"/>
                  <a:pt x="11764" y="19609"/>
                  <a:pt x="11247" y="19427"/>
                </a:cubicBezTo>
                <a:lnTo>
                  <a:pt x="6101" y="17625"/>
                </a:lnTo>
                <a:cubicBezTo>
                  <a:pt x="5585" y="17445"/>
                  <a:pt x="5299" y="16837"/>
                  <a:pt x="5464" y="16269"/>
                </a:cubicBezTo>
                <a:lnTo>
                  <a:pt x="5655" y="15610"/>
                </a:lnTo>
                <a:lnTo>
                  <a:pt x="12661" y="18104"/>
                </a:lnTo>
                <a:cubicBezTo>
                  <a:pt x="12661" y="18104"/>
                  <a:pt x="12480" y="18726"/>
                  <a:pt x="12480" y="18726"/>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6"/>
                  <a:pt x="18977" y="0"/>
                  <a:pt x="18164" y="0"/>
                </a:cubicBezTo>
                <a:cubicBezTo>
                  <a:pt x="17350" y="0"/>
                  <a:pt x="16691" y="726"/>
                  <a:pt x="16691" y="1620"/>
                </a:cubicBezTo>
                <a:lnTo>
                  <a:pt x="16691" y="2062"/>
                </a:lnTo>
                <a:lnTo>
                  <a:pt x="2411" y="7143"/>
                </a:lnTo>
                <a:cubicBezTo>
                  <a:pt x="2277"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7" y="14533"/>
                  <a:pt x="2411" y="14457"/>
                </a:cubicBezTo>
                <a:lnTo>
                  <a:pt x="4720" y="15278"/>
                </a:lnTo>
                <a:lnTo>
                  <a:pt x="4529" y="15941"/>
                </a:lnTo>
                <a:cubicBezTo>
                  <a:pt x="4199" y="17078"/>
                  <a:pt x="4770" y="18292"/>
                  <a:pt x="5803" y="18654"/>
                </a:cubicBezTo>
                <a:lnTo>
                  <a:pt x="10949" y="20457"/>
                </a:lnTo>
                <a:cubicBezTo>
                  <a:pt x="11983" y="20818"/>
                  <a:pt x="13087" y="20190"/>
                  <a:pt x="13416" y="19053"/>
                </a:cubicBezTo>
                <a:lnTo>
                  <a:pt x="13594"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2" name="Shape 3762"/>
          <p:cNvSpPr/>
          <p:nvPr/>
        </p:nvSpPr>
        <p:spPr>
          <a:xfrm>
            <a:off x="2910783" y="4557119"/>
            <a:ext cx="153044" cy="280580"/>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5"/>
                </a:lnTo>
                <a:cubicBezTo>
                  <a:pt x="12600" y="9125"/>
                  <a:pt x="12600" y="1676"/>
                  <a:pt x="12600" y="1676"/>
                </a:cubicBezTo>
                <a:close/>
                <a:moveTo>
                  <a:pt x="21352" y="15862"/>
                </a:moveTo>
                <a:lnTo>
                  <a:pt x="21337" y="15854"/>
                </a:lnTo>
                <a:cubicBezTo>
                  <a:pt x="21336" y="15854"/>
                  <a:pt x="21335" y="15853"/>
                  <a:pt x="21335" y="15852"/>
                </a:cubicBezTo>
                <a:lnTo>
                  <a:pt x="12600" y="11089"/>
                </a:lnTo>
                <a:lnTo>
                  <a:pt x="12600" y="10512"/>
                </a:lnTo>
                <a:lnTo>
                  <a:pt x="21335" y="5748"/>
                </a:lnTo>
                <a:lnTo>
                  <a:pt x="21336" y="5747"/>
                </a:lnTo>
                <a:lnTo>
                  <a:pt x="21352" y="5738"/>
                </a:lnTo>
                <a:lnTo>
                  <a:pt x="21349" y="5738"/>
                </a:lnTo>
                <a:cubicBezTo>
                  <a:pt x="21503" y="5649"/>
                  <a:pt x="21600" y="5531"/>
                  <a:pt x="21600" y="5400"/>
                </a:cubicBezTo>
                <a:cubicBezTo>
                  <a:pt x="21600" y="5265"/>
                  <a:pt x="21500" y="5142"/>
                  <a:pt x="21336" y="5053"/>
                </a:cubicBezTo>
                <a:lnTo>
                  <a:pt x="12336" y="144"/>
                </a:lnTo>
                <a:cubicBezTo>
                  <a:pt x="12174" y="56"/>
                  <a:pt x="11949" y="0"/>
                  <a:pt x="11700" y="0"/>
                </a:cubicBezTo>
                <a:cubicBezTo>
                  <a:pt x="11203" y="0"/>
                  <a:pt x="10800" y="221"/>
                  <a:pt x="10800" y="491"/>
                </a:cubicBezTo>
                <a:lnTo>
                  <a:pt x="10800" y="10106"/>
                </a:lnTo>
                <a:lnTo>
                  <a:pt x="1551" y="5062"/>
                </a:lnTo>
                <a:lnTo>
                  <a:pt x="1550" y="5063"/>
                </a:lnTo>
                <a:cubicBezTo>
                  <a:pt x="1385" y="4969"/>
                  <a:pt x="1157" y="4909"/>
                  <a:pt x="900" y="4909"/>
                </a:cubicBezTo>
                <a:cubicBezTo>
                  <a:pt x="403" y="4909"/>
                  <a:pt x="0" y="5130"/>
                  <a:pt x="0" y="5400"/>
                </a:cubicBezTo>
                <a:cubicBezTo>
                  <a:pt x="0" y="5531"/>
                  <a:pt x="98" y="5649"/>
                  <a:pt x="250" y="5738"/>
                </a:cubicBezTo>
                <a:lnTo>
                  <a:pt x="249" y="5738"/>
                </a:lnTo>
                <a:lnTo>
                  <a:pt x="264" y="5747"/>
                </a:lnTo>
                <a:lnTo>
                  <a:pt x="264" y="5748"/>
                </a:lnTo>
                <a:lnTo>
                  <a:pt x="9527" y="10800"/>
                </a:lnTo>
                <a:lnTo>
                  <a:pt x="265" y="15853"/>
                </a:lnTo>
                <a:cubicBezTo>
                  <a:pt x="265" y="15853"/>
                  <a:pt x="264" y="15854"/>
                  <a:pt x="263" y="15854"/>
                </a:cubicBezTo>
                <a:lnTo>
                  <a:pt x="249" y="15862"/>
                </a:lnTo>
                <a:lnTo>
                  <a:pt x="250" y="15863"/>
                </a:lnTo>
                <a:cubicBezTo>
                  <a:pt x="98" y="15952"/>
                  <a:pt x="0" y="16070"/>
                  <a:pt x="0" y="16200"/>
                </a:cubicBezTo>
                <a:cubicBezTo>
                  <a:pt x="0" y="16471"/>
                  <a:pt x="403" y="16691"/>
                  <a:pt x="900" y="16691"/>
                </a:cubicBezTo>
                <a:cubicBezTo>
                  <a:pt x="1157" y="16691"/>
                  <a:pt x="1385" y="16631"/>
                  <a:pt x="1550" y="16537"/>
                </a:cubicBezTo>
                <a:lnTo>
                  <a:pt x="1551" y="16538"/>
                </a:lnTo>
                <a:lnTo>
                  <a:pt x="10800" y="11494"/>
                </a:lnTo>
                <a:lnTo>
                  <a:pt x="10800" y="21109"/>
                </a:lnTo>
                <a:cubicBezTo>
                  <a:pt x="10800" y="21380"/>
                  <a:pt x="11203" y="21600"/>
                  <a:pt x="11700" y="21600"/>
                </a:cubicBezTo>
                <a:cubicBezTo>
                  <a:pt x="11949" y="21600"/>
                  <a:pt x="12174" y="21545"/>
                  <a:pt x="12336" y="21456"/>
                </a:cubicBezTo>
                <a:lnTo>
                  <a:pt x="21336" y="16547"/>
                </a:lnTo>
                <a:cubicBezTo>
                  <a:pt x="21500" y="16459"/>
                  <a:pt x="21600" y="16336"/>
                  <a:pt x="21600" y="16200"/>
                </a:cubicBezTo>
                <a:cubicBezTo>
                  <a:pt x="21600" y="16070"/>
                  <a:pt x="21503" y="15952"/>
                  <a:pt x="21349" y="15863"/>
                </a:cubicBezTo>
                <a:cubicBezTo>
                  <a:pt x="21349" y="15863"/>
                  <a:pt x="21352" y="15862"/>
                  <a:pt x="21352" y="1586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3" name="Shape 3763"/>
          <p:cNvSpPr/>
          <p:nvPr/>
        </p:nvSpPr>
        <p:spPr>
          <a:xfrm>
            <a:off x="3408174" y="4557119"/>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4" name="Shape 3764"/>
          <p:cNvSpPr/>
          <p:nvPr/>
        </p:nvSpPr>
        <p:spPr>
          <a:xfrm>
            <a:off x="3918319" y="455711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7"/>
                  <a:pt x="12273" y="9327"/>
                </a:cubicBezTo>
                <a:cubicBezTo>
                  <a:pt x="12273" y="9599"/>
                  <a:pt x="12492" y="9818"/>
                  <a:pt x="12764" y="9818"/>
                </a:cubicBezTo>
                <a:cubicBezTo>
                  <a:pt x="13035" y="9818"/>
                  <a:pt x="13255" y="9599"/>
                  <a:pt x="13255" y="9327"/>
                </a:cubicBezTo>
                <a:cubicBezTo>
                  <a:pt x="13255" y="9057"/>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7"/>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1"/>
                  <a:pt x="14082" y="15709"/>
                  <a:pt x="15709" y="15709"/>
                </a:cubicBezTo>
                <a:cubicBezTo>
                  <a:pt x="17167" y="15709"/>
                  <a:pt x="18370" y="14647"/>
                  <a:pt x="18605" y="13255"/>
                </a:cubicBezTo>
                <a:lnTo>
                  <a:pt x="20618" y="13255"/>
                </a:lnTo>
                <a:lnTo>
                  <a:pt x="20618" y="18655"/>
                </a:lnTo>
                <a:lnTo>
                  <a:pt x="982" y="18655"/>
                </a:lnTo>
                <a:lnTo>
                  <a:pt x="982" y="13255"/>
                </a:lnTo>
                <a:lnTo>
                  <a:pt x="2995" y="13255"/>
                </a:lnTo>
                <a:cubicBezTo>
                  <a:pt x="3230" y="14647"/>
                  <a:pt x="4433" y="15709"/>
                  <a:pt x="5891" y="15709"/>
                </a:cubicBezTo>
                <a:cubicBezTo>
                  <a:pt x="7517" y="15709"/>
                  <a:pt x="8836" y="14391"/>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7"/>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60"/>
                  <a:pt x="19959" y="0"/>
                  <a:pt x="19145" y="0"/>
                </a:cubicBezTo>
                <a:cubicBezTo>
                  <a:pt x="18332" y="0"/>
                  <a:pt x="17673" y="660"/>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7"/>
                  <a:pt x="11071" y="8836"/>
                  <a:pt x="10800" y="8836"/>
                </a:cubicBezTo>
                <a:cubicBezTo>
                  <a:pt x="10529" y="8836"/>
                  <a:pt x="10309" y="9057"/>
                  <a:pt x="10309" y="9327"/>
                </a:cubicBezTo>
                <a:cubicBezTo>
                  <a:pt x="10309" y="9599"/>
                  <a:pt x="10529" y="9818"/>
                  <a:pt x="10800" y="9818"/>
                </a:cubicBezTo>
                <a:moveTo>
                  <a:pt x="9327" y="9327"/>
                </a:moveTo>
                <a:cubicBezTo>
                  <a:pt x="9327" y="9057"/>
                  <a:pt x="9108" y="8836"/>
                  <a:pt x="8836" y="8836"/>
                </a:cubicBezTo>
                <a:cubicBezTo>
                  <a:pt x="8565" y="8836"/>
                  <a:pt x="8345" y="9057"/>
                  <a:pt x="8345" y="9327"/>
                </a:cubicBezTo>
                <a:cubicBezTo>
                  <a:pt x="8345" y="9599"/>
                  <a:pt x="8565" y="9818"/>
                  <a:pt x="8836" y="9818"/>
                </a:cubicBezTo>
                <a:cubicBezTo>
                  <a:pt x="9108" y="9818"/>
                  <a:pt x="9327" y="9599"/>
                  <a:pt x="9327" y="93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5" name="Shape 3765"/>
          <p:cNvSpPr/>
          <p:nvPr/>
        </p:nvSpPr>
        <p:spPr>
          <a:xfrm>
            <a:off x="4453972" y="455711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4"/>
                  <a:pt x="13721" y="13745"/>
                </a:cubicBezTo>
                <a:lnTo>
                  <a:pt x="2970" y="13745"/>
                </a:lnTo>
                <a:cubicBezTo>
                  <a:pt x="3001" y="14084"/>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60"/>
                  <a:pt x="5231" y="0"/>
                  <a:pt x="4418" y="0"/>
                </a:cubicBezTo>
                <a:cubicBezTo>
                  <a:pt x="3605" y="0"/>
                  <a:pt x="2945" y="660"/>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8"/>
                  <a:pt x="12971" y="16064"/>
                  <a:pt x="13152" y="15709"/>
                </a:cubicBezTo>
                <a:lnTo>
                  <a:pt x="3539" y="15709"/>
                </a:lnTo>
                <a:cubicBezTo>
                  <a:pt x="3720" y="16064"/>
                  <a:pt x="3947" y="16388"/>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6" name="Shape 3766"/>
          <p:cNvSpPr/>
          <p:nvPr/>
        </p:nvSpPr>
        <p:spPr>
          <a:xfrm>
            <a:off x="4989624" y="455711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8"/>
                  <a:pt x="15490" y="14727"/>
                  <a:pt x="15218" y="14727"/>
                </a:cubicBezTo>
                <a:cubicBezTo>
                  <a:pt x="14947" y="14727"/>
                  <a:pt x="14727" y="14948"/>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5"/>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8"/>
                  <a:pt x="8023" y="14236"/>
                  <a:pt x="8836" y="14236"/>
                </a:cubicBezTo>
                <a:cubicBezTo>
                  <a:pt x="9072" y="14236"/>
                  <a:pt x="9293" y="14176"/>
                  <a:pt x="9491" y="14076"/>
                </a:cubicBezTo>
                <a:lnTo>
                  <a:pt x="8925" y="14938"/>
                </a:lnTo>
                <a:lnTo>
                  <a:pt x="8639" y="14742"/>
                </a:lnTo>
                <a:lnTo>
                  <a:pt x="7962" y="16664"/>
                </a:lnTo>
                <a:lnTo>
                  <a:pt x="8494" y="17043"/>
                </a:lnTo>
                <a:lnTo>
                  <a:pt x="8881" y="16700"/>
                </a:lnTo>
                <a:lnTo>
                  <a:pt x="10064" y="16936"/>
                </a:lnTo>
                <a:lnTo>
                  <a:pt x="9561" y="16099"/>
                </a:lnTo>
                <a:lnTo>
                  <a:pt x="10020" y="15694"/>
                </a:lnTo>
                <a:lnTo>
                  <a:pt x="9423" y="15282"/>
                </a:lnTo>
                <a:lnTo>
                  <a:pt x="9736" y="15490"/>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7"/>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9"/>
                  <a:pt x="14727" y="14275"/>
                  <a:pt x="14727" y="12764"/>
                </a:cubicBezTo>
                <a:cubicBezTo>
                  <a:pt x="14727" y="11536"/>
                  <a:pt x="14351" y="10397"/>
                  <a:pt x="13709" y="9454"/>
                </a:cubicBezTo>
                <a:lnTo>
                  <a:pt x="14764" y="7851"/>
                </a:lnTo>
                <a:cubicBezTo>
                  <a:pt x="15288" y="7832"/>
                  <a:pt x="15709" y="7403"/>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7" name="Shape 3767"/>
          <p:cNvSpPr/>
          <p:nvPr/>
        </p:nvSpPr>
        <p:spPr>
          <a:xfrm>
            <a:off x="5525276" y="4557119"/>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8" name="Shape 3768"/>
          <p:cNvSpPr/>
          <p:nvPr/>
        </p:nvSpPr>
        <p:spPr>
          <a:xfrm>
            <a:off x="717160" y="5092771"/>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9" name="Shape 3769"/>
          <p:cNvSpPr/>
          <p:nvPr/>
        </p:nvSpPr>
        <p:spPr>
          <a:xfrm>
            <a:off x="1252812" y="5092771"/>
            <a:ext cx="255073" cy="280580"/>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5"/>
                  <a:pt x="20036" y="12764"/>
                  <a:pt x="19440" y="12764"/>
                </a:cubicBezTo>
                <a:lnTo>
                  <a:pt x="2160" y="12764"/>
                </a:lnTo>
                <a:cubicBezTo>
                  <a:pt x="1564" y="12764"/>
                  <a:pt x="1080" y="12325"/>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0" name="Shape 3770"/>
          <p:cNvSpPr/>
          <p:nvPr/>
        </p:nvSpPr>
        <p:spPr>
          <a:xfrm>
            <a:off x="1775710" y="5118278"/>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0" y="12000"/>
                  <a:pt x="10521" y="12086"/>
                  <a:pt x="10432" y="12214"/>
                </a:cubicBezTo>
                <a:lnTo>
                  <a:pt x="10427" y="12210"/>
                </a:lnTo>
                <a:lnTo>
                  <a:pt x="4536" y="20610"/>
                </a:lnTo>
                <a:lnTo>
                  <a:pt x="4540" y="20614"/>
                </a:lnTo>
                <a:cubicBezTo>
                  <a:pt x="4467" y="20720"/>
                  <a:pt x="4418" y="20851"/>
                  <a:pt x="4418" y="21000"/>
                </a:cubicBezTo>
                <a:cubicBezTo>
                  <a:pt x="4418" y="21332"/>
                  <a:pt x="4638" y="21600"/>
                  <a:pt x="4909" y="21600"/>
                </a:cubicBezTo>
                <a:lnTo>
                  <a:pt x="16691" y="21600"/>
                </a:lnTo>
                <a:cubicBezTo>
                  <a:pt x="16961" y="21600"/>
                  <a:pt x="17182" y="21332"/>
                  <a:pt x="17182" y="21000"/>
                </a:cubicBezTo>
                <a:cubicBezTo>
                  <a:pt x="17182" y="20851"/>
                  <a:pt x="17132" y="20720"/>
                  <a:pt x="17059" y="20614"/>
                </a:cubicBezTo>
                <a:cubicBezTo>
                  <a:pt x="17059" y="20614"/>
                  <a:pt x="17063" y="20610"/>
                  <a:pt x="17063" y="20610"/>
                </a:cubicBezTo>
                <a:close/>
                <a:moveTo>
                  <a:pt x="21109" y="0"/>
                </a:moveTo>
                <a:lnTo>
                  <a:pt x="491" y="0"/>
                </a:lnTo>
                <a:cubicBezTo>
                  <a:pt x="220" y="0"/>
                  <a:pt x="0" y="270"/>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0" y="16800"/>
                  <a:pt x="16691" y="17068"/>
                  <a:pt x="16691" y="17400"/>
                </a:cubicBezTo>
                <a:cubicBezTo>
                  <a:pt x="16691" y="17732"/>
                  <a:pt x="16910" y="18000"/>
                  <a:pt x="17182" y="18000"/>
                </a:cubicBezTo>
                <a:lnTo>
                  <a:pt x="21109" y="18000"/>
                </a:lnTo>
                <a:cubicBezTo>
                  <a:pt x="21379" y="18000"/>
                  <a:pt x="21600" y="17732"/>
                  <a:pt x="21600" y="17400"/>
                </a:cubicBezTo>
                <a:lnTo>
                  <a:pt x="21600" y="600"/>
                </a:lnTo>
                <a:cubicBezTo>
                  <a:pt x="21600" y="270"/>
                  <a:pt x="21379" y="0"/>
                  <a:pt x="21109"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1" name="Shape 3771"/>
          <p:cNvSpPr/>
          <p:nvPr/>
        </p:nvSpPr>
        <p:spPr>
          <a:xfrm>
            <a:off x="2311363" y="509277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9"/>
                </a:lnTo>
                <a:cubicBezTo>
                  <a:pt x="15472" y="12512"/>
                  <a:pt x="15709" y="11685"/>
                  <a:pt x="15709" y="10800"/>
                </a:cubicBezTo>
                <a:cubicBezTo>
                  <a:pt x="15709" y="9192"/>
                  <a:pt x="14932" y="7768"/>
                  <a:pt x="13736" y="6873"/>
                </a:cubicBezTo>
                <a:lnTo>
                  <a:pt x="19796" y="6873"/>
                </a:lnTo>
                <a:cubicBezTo>
                  <a:pt x="20322" y="8076"/>
                  <a:pt x="20618" y="9403"/>
                  <a:pt x="20618" y="10800"/>
                </a:cubicBezTo>
                <a:cubicBezTo>
                  <a:pt x="20618" y="16221"/>
                  <a:pt x="16225" y="20615"/>
                  <a:pt x="10804" y="20618"/>
                </a:cubicBezTo>
                <a:moveTo>
                  <a:pt x="9707" y="20554"/>
                </a:moveTo>
                <a:cubicBezTo>
                  <a:pt x="4799" y="20010"/>
                  <a:pt x="982" y="15853"/>
                  <a:pt x="982" y="10800"/>
                </a:cubicBezTo>
                <a:cubicBezTo>
                  <a:pt x="982" y="9010"/>
                  <a:pt x="1468" y="7338"/>
                  <a:pt x="2305" y="5893"/>
                </a:cubicBezTo>
                <a:lnTo>
                  <a:pt x="6452" y="13076"/>
                </a:lnTo>
                <a:cubicBezTo>
                  <a:pt x="7273" y="14640"/>
                  <a:pt x="8911" y="15709"/>
                  <a:pt x="10800" y="15709"/>
                </a:cubicBezTo>
                <a:cubicBezTo>
                  <a:pt x="11487" y="15709"/>
                  <a:pt x="12141" y="15567"/>
                  <a:pt x="12734" y="15312"/>
                </a:cubicBezTo>
                <a:cubicBezTo>
                  <a:pt x="12734" y="15312"/>
                  <a:pt x="9707" y="20554"/>
                  <a:pt x="9707" y="20554"/>
                </a:cubicBezTo>
                <a:close/>
                <a:moveTo>
                  <a:pt x="7315" y="12606"/>
                </a:moveTo>
                <a:cubicBezTo>
                  <a:pt x="7034" y="12066"/>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59" y="12694"/>
                </a:cubicBezTo>
                <a:lnTo>
                  <a:pt x="7364" y="12692"/>
                </a:lnTo>
                <a:cubicBezTo>
                  <a:pt x="7364" y="12692"/>
                  <a:pt x="7315" y="12606"/>
                  <a:pt x="7315" y="12606"/>
                </a:cubicBezTo>
                <a:close/>
                <a:moveTo>
                  <a:pt x="10800" y="982"/>
                </a:moveTo>
                <a:cubicBezTo>
                  <a:pt x="14432" y="982"/>
                  <a:pt x="17596" y="2960"/>
                  <a:pt x="19294" y="5891"/>
                </a:cubicBezTo>
                <a:lnTo>
                  <a:pt x="10800" y="5891"/>
                </a:lnTo>
                <a:cubicBezTo>
                  <a:pt x="8290" y="5891"/>
                  <a:pt x="6223" y="7777"/>
                  <a:pt x="5930" y="10207"/>
                </a:cubicBezTo>
                <a:lnTo>
                  <a:pt x="2909" y="4975"/>
                </a:lnTo>
                <a:cubicBezTo>
                  <a:pt x="4698" y="2557"/>
                  <a:pt x="7562" y="982"/>
                  <a:pt x="10800" y="982"/>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2" name="Shape 3772"/>
          <p:cNvSpPr/>
          <p:nvPr/>
        </p:nvSpPr>
        <p:spPr>
          <a:xfrm>
            <a:off x="2847015" y="5162916"/>
            <a:ext cx="280580" cy="127536"/>
          </a:xfrm>
          <a:custGeom>
            <a:avLst/>
            <a:gdLst/>
            <a:ahLst/>
            <a:cxnLst>
              <a:cxn ang="0">
                <a:pos x="wd2" y="hd2"/>
              </a:cxn>
              <a:cxn ang="5400000">
                <a:pos x="wd2" y="hd2"/>
              </a:cxn>
              <a:cxn ang="10800000">
                <a:pos x="wd2" y="hd2"/>
              </a:cxn>
              <a:cxn ang="16200000">
                <a:pos x="wd2" y="hd2"/>
              </a:cxn>
            </a:cxnLst>
            <a:rect l="0" t="0" r="r" b="b"/>
            <a:pathLst>
              <a:path w="21600" h="21600" extrusionOk="0">
                <a:moveTo>
                  <a:pt x="16724" y="15101"/>
                </a:moveTo>
                <a:lnTo>
                  <a:pt x="17582" y="15101"/>
                </a:lnTo>
                <a:lnTo>
                  <a:pt x="17582" y="8845"/>
                </a:lnTo>
                <a:lnTo>
                  <a:pt x="16724" y="8845"/>
                </a:lnTo>
                <a:cubicBezTo>
                  <a:pt x="16724" y="8845"/>
                  <a:pt x="16724" y="15101"/>
                  <a:pt x="16724" y="15101"/>
                </a:cubicBezTo>
                <a:close/>
                <a:moveTo>
                  <a:pt x="13336" y="15101"/>
                </a:moveTo>
                <a:lnTo>
                  <a:pt x="14199" y="15101"/>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1"/>
                  <a:pt x="13336" y="15101"/>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2"/>
                </a:moveTo>
                <a:lnTo>
                  <a:pt x="5673" y="15122"/>
                </a:lnTo>
                <a:lnTo>
                  <a:pt x="5350" y="11399"/>
                </a:lnTo>
                <a:cubicBezTo>
                  <a:pt x="5276" y="10528"/>
                  <a:pt x="5214" y="9718"/>
                  <a:pt x="5168" y="8731"/>
                </a:cubicBezTo>
                <a:lnTo>
                  <a:pt x="5157" y="8731"/>
                </a:lnTo>
                <a:cubicBezTo>
                  <a:pt x="5090" y="9705"/>
                  <a:pt x="5028" y="10528"/>
                  <a:pt x="4937" y="11399"/>
                </a:cubicBezTo>
                <a:lnTo>
                  <a:pt x="4574" y="15122"/>
                </a:lnTo>
                <a:lnTo>
                  <a:pt x="3630" y="15122"/>
                </a:lnTo>
                <a:lnTo>
                  <a:pt x="2723" y="6472"/>
                </a:lnTo>
                <a:lnTo>
                  <a:pt x="3646" y="6472"/>
                </a:lnTo>
                <a:lnTo>
                  <a:pt x="3934" y="10039"/>
                </a:lnTo>
                <a:cubicBezTo>
                  <a:pt x="4020" y="11066"/>
                  <a:pt x="4099" y="12182"/>
                  <a:pt x="4162" y="13055"/>
                </a:cubicBezTo>
                <a:lnTo>
                  <a:pt x="4172" y="13055"/>
                </a:lnTo>
                <a:cubicBezTo>
                  <a:pt x="4235" y="12118"/>
                  <a:pt x="4326" y="11078"/>
                  <a:pt x="4422" y="10013"/>
                </a:cubicBezTo>
                <a:lnTo>
                  <a:pt x="4744" y="6472"/>
                </a:lnTo>
                <a:lnTo>
                  <a:pt x="5662" y="6472"/>
                </a:lnTo>
                <a:lnTo>
                  <a:pt x="5967" y="10117"/>
                </a:lnTo>
                <a:cubicBezTo>
                  <a:pt x="6052" y="11131"/>
                  <a:pt x="6114" y="12055"/>
                  <a:pt x="6170" y="13017"/>
                </a:cubicBezTo>
                <a:lnTo>
                  <a:pt x="6182" y="13017"/>
                </a:lnTo>
                <a:cubicBezTo>
                  <a:pt x="6239" y="12055"/>
                  <a:pt x="6324" y="11040"/>
                  <a:pt x="6403" y="10013"/>
                </a:cubicBezTo>
                <a:lnTo>
                  <a:pt x="6715" y="6472"/>
                </a:lnTo>
                <a:lnTo>
                  <a:pt x="7592" y="6472"/>
                </a:lnTo>
                <a:cubicBezTo>
                  <a:pt x="7592" y="6472"/>
                  <a:pt x="6607" y="15122"/>
                  <a:pt x="6607" y="15122"/>
                </a:cubicBezTo>
                <a:close/>
                <a:moveTo>
                  <a:pt x="8940" y="15122"/>
                </a:moveTo>
                <a:lnTo>
                  <a:pt x="8080" y="15122"/>
                </a:lnTo>
                <a:lnTo>
                  <a:pt x="8080" y="8845"/>
                </a:lnTo>
                <a:lnTo>
                  <a:pt x="8940" y="8845"/>
                </a:lnTo>
                <a:cubicBezTo>
                  <a:pt x="8940" y="8845"/>
                  <a:pt x="8940" y="15122"/>
                  <a:pt x="8940" y="15122"/>
                </a:cubicBezTo>
                <a:close/>
                <a:moveTo>
                  <a:pt x="8510" y="6111"/>
                </a:moveTo>
                <a:cubicBezTo>
                  <a:pt x="8788" y="6111"/>
                  <a:pt x="8963" y="6535"/>
                  <a:pt x="8969" y="7100"/>
                </a:cubicBezTo>
                <a:cubicBezTo>
                  <a:pt x="8969" y="7638"/>
                  <a:pt x="8788" y="8077"/>
                  <a:pt x="8505" y="8077"/>
                </a:cubicBezTo>
                <a:cubicBezTo>
                  <a:pt x="8233" y="8077"/>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3" name="Shape 3773"/>
          <p:cNvSpPr/>
          <p:nvPr/>
        </p:nvSpPr>
        <p:spPr>
          <a:xfrm>
            <a:off x="3382667" y="5105525"/>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10"/>
                  <a:pt x="12251" y="18900"/>
                  <a:pt x="13500" y="18900"/>
                </a:cubicBezTo>
                <a:cubicBezTo>
                  <a:pt x="14973" y="18900"/>
                  <a:pt x="16200" y="17820"/>
                  <a:pt x="16200" y="15660"/>
                </a:cubicBezTo>
                <a:cubicBezTo>
                  <a:pt x="16200" y="13500"/>
                  <a:pt x="14973" y="12420"/>
                  <a:pt x="13500" y="12420"/>
                </a:cubicBezTo>
                <a:cubicBezTo>
                  <a:pt x="12241" y="12420"/>
                  <a:pt x="10447" y="13974"/>
                  <a:pt x="9953" y="15120"/>
                </a:cubicBezTo>
                <a:lnTo>
                  <a:pt x="2014" y="15120"/>
                </a:lnTo>
                <a:cubicBezTo>
                  <a:pt x="1359" y="13817"/>
                  <a:pt x="982" y="12355"/>
                  <a:pt x="982" y="10800"/>
                </a:cubicBezTo>
                <a:cubicBezTo>
                  <a:pt x="982" y="9246"/>
                  <a:pt x="1359" y="7783"/>
                  <a:pt x="2014" y="6480"/>
                </a:cubicBezTo>
                <a:lnTo>
                  <a:pt x="9966" y="6480"/>
                </a:lnTo>
                <a:cubicBezTo>
                  <a:pt x="10478" y="7590"/>
                  <a:pt x="12252" y="9180"/>
                  <a:pt x="13500" y="9180"/>
                </a:cubicBezTo>
                <a:cubicBezTo>
                  <a:pt x="14973" y="9180"/>
                  <a:pt x="16200" y="8100"/>
                  <a:pt x="16200" y="5940"/>
                </a:cubicBezTo>
                <a:cubicBezTo>
                  <a:pt x="16200" y="3780"/>
                  <a:pt x="14973" y="2700"/>
                  <a:pt x="13500" y="2700"/>
                </a:cubicBezTo>
                <a:cubicBezTo>
                  <a:pt x="12241" y="2700"/>
                  <a:pt x="10447" y="4254"/>
                  <a:pt x="9953" y="5400"/>
                </a:cubicBezTo>
                <a:lnTo>
                  <a:pt x="2638" y="5400"/>
                </a:lnTo>
                <a:cubicBezTo>
                  <a:pt x="4399" y="2796"/>
                  <a:pt x="7396" y="1080"/>
                  <a:pt x="10800" y="1080"/>
                </a:cubicBezTo>
                <a:cubicBezTo>
                  <a:pt x="16038" y="1080"/>
                  <a:pt x="20306" y="5145"/>
                  <a:pt x="20590" y="10260"/>
                </a:cubicBezTo>
                <a:lnTo>
                  <a:pt x="10652" y="10260"/>
                </a:lnTo>
                <a:cubicBezTo>
                  <a:pt x="10140" y="9152"/>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4" name="Shape 3774"/>
          <p:cNvSpPr/>
          <p:nvPr/>
        </p:nvSpPr>
        <p:spPr>
          <a:xfrm>
            <a:off x="3931073" y="5092771"/>
            <a:ext cx="255073" cy="280866"/>
          </a:xfrm>
          <a:custGeom>
            <a:avLst/>
            <a:gdLst/>
            <a:ahLst/>
            <a:cxnLst>
              <a:cxn ang="0">
                <a:pos x="wd2" y="hd2"/>
              </a:cxn>
              <a:cxn ang="5400000">
                <a:pos x="wd2" y="hd2"/>
              </a:cxn>
              <a:cxn ang="10800000">
                <a:pos x="wd2" y="hd2"/>
              </a:cxn>
              <a:cxn ang="16200000">
                <a:pos x="wd2" y="hd2"/>
              </a:cxn>
            </a:cxnLst>
            <a:rect l="0" t="0" r="r" b="b"/>
            <a:pathLst>
              <a:path w="21600" h="21600" extrusionOk="0">
                <a:moveTo>
                  <a:pt x="15660" y="8839"/>
                </a:moveTo>
                <a:cubicBezTo>
                  <a:pt x="15958" y="8839"/>
                  <a:pt x="16200" y="8619"/>
                  <a:pt x="16200" y="8347"/>
                </a:cubicBezTo>
                <a:lnTo>
                  <a:pt x="16200" y="6386"/>
                </a:lnTo>
                <a:cubicBezTo>
                  <a:pt x="16200" y="6116"/>
                  <a:pt x="15958" y="5895"/>
                  <a:pt x="15660" y="5895"/>
                </a:cubicBezTo>
                <a:cubicBezTo>
                  <a:pt x="15362" y="5895"/>
                  <a:pt x="15120" y="6116"/>
                  <a:pt x="15120" y="6386"/>
                </a:cubicBezTo>
                <a:lnTo>
                  <a:pt x="15120" y="8347"/>
                </a:lnTo>
                <a:cubicBezTo>
                  <a:pt x="15120" y="8619"/>
                  <a:pt x="15362" y="8839"/>
                  <a:pt x="15660" y="8839"/>
                </a:cubicBezTo>
                <a:moveTo>
                  <a:pt x="20520" y="17666"/>
                </a:moveTo>
                <a:lnTo>
                  <a:pt x="13048" y="17666"/>
                </a:lnTo>
                <a:cubicBezTo>
                  <a:pt x="12910" y="16942"/>
                  <a:pt x="12848" y="16231"/>
                  <a:pt x="12830" y="15570"/>
                </a:cubicBezTo>
                <a:cubicBezTo>
                  <a:pt x="16149" y="15233"/>
                  <a:pt x="18453" y="14207"/>
                  <a:pt x="18568" y="14155"/>
                </a:cubicBezTo>
                <a:lnTo>
                  <a:pt x="18085" y="13277"/>
                </a:lnTo>
                <a:cubicBezTo>
                  <a:pt x="18059" y="13290"/>
                  <a:pt x="15906" y="14246"/>
                  <a:pt x="12837" y="14581"/>
                </a:cubicBezTo>
                <a:cubicBezTo>
                  <a:pt x="12896" y="13028"/>
                  <a:pt x="13167" y="11927"/>
                  <a:pt x="13173" y="11902"/>
                </a:cubicBezTo>
                <a:lnTo>
                  <a:pt x="13325" y="11301"/>
                </a:lnTo>
                <a:lnTo>
                  <a:pt x="9308" y="11301"/>
                </a:lnTo>
                <a:cubicBezTo>
                  <a:pt x="9741" y="8291"/>
                  <a:pt x="10857" y="5772"/>
                  <a:pt x="11921" y="3934"/>
                </a:cubicBezTo>
                <a:lnTo>
                  <a:pt x="20520" y="3934"/>
                </a:lnTo>
                <a:cubicBezTo>
                  <a:pt x="20520" y="3934"/>
                  <a:pt x="20520" y="17666"/>
                  <a:pt x="20520" y="17666"/>
                </a:cubicBezTo>
                <a:close/>
                <a:moveTo>
                  <a:pt x="10766" y="15679"/>
                </a:moveTo>
                <a:cubicBezTo>
                  <a:pt x="11096" y="15679"/>
                  <a:pt x="11418" y="15668"/>
                  <a:pt x="11734" y="15653"/>
                </a:cubicBezTo>
                <a:cubicBezTo>
                  <a:pt x="11753" y="16291"/>
                  <a:pt x="11808" y="16967"/>
                  <a:pt x="11933" y="17666"/>
                </a:cubicBezTo>
                <a:lnTo>
                  <a:pt x="1080" y="17666"/>
                </a:lnTo>
                <a:lnTo>
                  <a:pt x="1080" y="3934"/>
                </a:lnTo>
                <a:lnTo>
                  <a:pt x="10689" y="3934"/>
                </a:lnTo>
                <a:cubicBezTo>
                  <a:pt x="9598" y="5920"/>
                  <a:pt x="8520" y="8576"/>
                  <a:pt x="8164" y="11742"/>
                </a:cubicBezTo>
                <a:lnTo>
                  <a:pt x="8103" y="12282"/>
                </a:lnTo>
                <a:lnTo>
                  <a:pt x="11993" y="12282"/>
                </a:lnTo>
                <a:cubicBezTo>
                  <a:pt x="11893" y="12822"/>
                  <a:pt x="11771" y="13665"/>
                  <a:pt x="11736" y="14669"/>
                </a:cubicBezTo>
                <a:cubicBezTo>
                  <a:pt x="11418" y="14685"/>
                  <a:pt x="11097" y="14698"/>
                  <a:pt x="10766" y="14698"/>
                </a:cubicBezTo>
                <a:cubicBezTo>
                  <a:pt x="6636" y="14698"/>
                  <a:pt x="3478" y="13292"/>
                  <a:pt x="3447" y="13277"/>
                </a:cubicBezTo>
                <a:lnTo>
                  <a:pt x="2965" y="14155"/>
                </a:lnTo>
                <a:cubicBezTo>
                  <a:pt x="3102" y="14218"/>
                  <a:pt x="6369" y="15679"/>
                  <a:pt x="10766" y="15679"/>
                </a:cubicBezTo>
                <a:moveTo>
                  <a:pt x="20520" y="2954"/>
                </a:moveTo>
                <a:lnTo>
                  <a:pt x="12519" y="2954"/>
                </a:lnTo>
                <a:cubicBezTo>
                  <a:pt x="13470" y="1489"/>
                  <a:pt x="14254" y="661"/>
                  <a:pt x="14273" y="641"/>
                </a:cubicBezTo>
                <a:lnTo>
                  <a:pt x="13456" y="0"/>
                </a:lnTo>
                <a:cubicBezTo>
                  <a:pt x="13366" y="95"/>
                  <a:pt x="12371" y="1150"/>
                  <a:pt x="11260" y="2954"/>
                </a:cubicBezTo>
                <a:lnTo>
                  <a:pt x="1080" y="2954"/>
                </a:lnTo>
                <a:cubicBezTo>
                  <a:pt x="483" y="2954"/>
                  <a:pt x="0" y="3393"/>
                  <a:pt x="0" y="3934"/>
                </a:cubicBezTo>
                <a:lnTo>
                  <a:pt x="0" y="17666"/>
                </a:lnTo>
                <a:cubicBezTo>
                  <a:pt x="0" y="18207"/>
                  <a:pt x="483" y="18646"/>
                  <a:pt x="1080" y="18646"/>
                </a:cubicBezTo>
                <a:lnTo>
                  <a:pt x="12155" y="18646"/>
                </a:lnTo>
                <a:cubicBezTo>
                  <a:pt x="12423" y="19645"/>
                  <a:pt x="12834" y="20654"/>
                  <a:pt x="13465" y="21600"/>
                </a:cubicBezTo>
                <a:lnTo>
                  <a:pt x="14389" y="21092"/>
                </a:lnTo>
                <a:cubicBezTo>
                  <a:pt x="13874" y="20318"/>
                  <a:pt x="13522" y="19485"/>
                  <a:pt x="13281" y="18646"/>
                </a:cubicBezTo>
                <a:lnTo>
                  <a:pt x="20520" y="18646"/>
                </a:lnTo>
                <a:cubicBezTo>
                  <a:pt x="21116" y="18646"/>
                  <a:pt x="21600" y="18207"/>
                  <a:pt x="21600" y="17666"/>
                </a:cubicBezTo>
                <a:lnTo>
                  <a:pt x="21600" y="3934"/>
                </a:lnTo>
                <a:cubicBezTo>
                  <a:pt x="21600" y="3393"/>
                  <a:pt x="21116" y="2954"/>
                  <a:pt x="20520" y="2954"/>
                </a:cubicBezTo>
                <a:moveTo>
                  <a:pt x="5940" y="8839"/>
                </a:moveTo>
                <a:cubicBezTo>
                  <a:pt x="6238" y="8839"/>
                  <a:pt x="6480" y="8619"/>
                  <a:pt x="6480" y="8347"/>
                </a:cubicBezTo>
                <a:lnTo>
                  <a:pt x="6480" y="6386"/>
                </a:lnTo>
                <a:cubicBezTo>
                  <a:pt x="6480" y="6116"/>
                  <a:pt x="6238" y="5895"/>
                  <a:pt x="5940" y="5895"/>
                </a:cubicBezTo>
                <a:cubicBezTo>
                  <a:pt x="5642" y="5895"/>
                  <a:pt x="5400" y="6116"/>
                  <a:pt x="5400" y="6386"/>
                </a:cubicBezTo>
                <a:lnTo>
                  <a:pt x="5400" y="8347"/>
                </a:lnTo>
                <a:cubicBezTo>
                  <a:pt x="5400" y="8619"/>
                  <a:pt x="5642" y="8839"/>
                  <a:pt x="5940" y="883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5" name="Shape 3775"/>
          <p:cNvSpPr/>
          <p:nvPr/>
        </p:nvSpPr>
        <p:spPr>
          <a:xfrm>
            <a:off x="4453972" y="5092771"/>
            <a:ext cx="280580" cy="28056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628" y="4905"/>
                </a:moveTo>
                <a:lnTo>
                  <a:pt x="14334" y="4905"/>
                </a:lnTo>
                <a:lnTo>
                  <a:pt x="10776" y="9843"/>
                </a:lnTo>
                <a:lnTo>
                  <a:pt x="7337" y="4905"/>
                </a:lnTo>
                <a:lnTo>
                  <a:pt x="5975" y="4905"/>
                </a:lnTo>
                <a:lnTo>
                  <a:pt x="10094" y="10618"/>
                </a:lnTo>
                <a:lnTo>
                  <a:pt x="5736" y="16695"/>
                </a:lnTo>
                <a:lnTo>
                  <a:pt x="7030" y="16695"/>
                </a:lnTo>
                <a:lnTo>
                  <a:pt x="10776" y="11494"/>
                </a:lnTo>
                <a:lnTo>
                  <a:pt x="14470" y="16695"/>
                </a:lnTo>
                <a:lnTo>
                  <a:pt x="15866" y="16695"/>
                </a:lnTo>
                <a:lnTo>
                  <a:pt x="11474" y="10651"/>
                </a:lnTo>
                <a:cubicBezTo>
                  <a:pt x="11474" y="10651"/>
                  <a:pt x="15628" y="4905"/>
                  <a:pt x="15628" y="490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6" name="Shape 3776"/>
          <p:cNvSpPr/>
          <p:nvPr/>
        </p:nvSpPr>
        <p:spPr>
          <a:xfrm>
            <a:off x="4989624" y="5092771"/>
            <a:ext cx="280512" cy="280792"/>
          </a:xfrm>
          <a:custGeom>
            <a:avLst/>
            <a:gdLst/>
            <a:ahLst/>
            <a:cxnLst>
              <a:cxn ang="0">
                <a:pos x="wd2" y="hd2"/>
              </a:cxn>
              <a:cxn ang="5400000">
                <a:pos x="wd2" y="hd2"/>
              </a:cxn>
              <a:cxn ang="10800000">
                <a:pos x="wd2" y="hd2"/>
              </a:cxn>
              <a:cxn ang="16200000">
                <a:pos x="wd2" y="hd2"/>
              </a:cxn>
            </a:cxnLst>
            <a:rect l="0" t="0" r="r" b="b"/>
            <a:pathLst>
              <a:path w="21600" h="21600" extrusionOk="0">
                <a:moveTo>
                  <a:pt x="982" y="3821"/>
                </a:moveTo>
                <a:lnTo>
                  <a:pt x="7853" y="2877"/>
                </a:lnTo>
                <a:lnTo>
                  <a:pt x="7853" y="8837"/>
                </a:lnTo>
                <a:lnTo>
                  <a:pt x="982" y="8837"/>
                </a:lnTo>
                <a:cubicBezTo>
                  <a:pt x="982" y="8837"/>
                  <a:pt x="982" y="3821"/>
                  <a:pt x="982" y="3821"/>
                </a:cubicBezTo>
                <a:close/>
                <a:moveTo>
                  <a:pt x="0" y="9818"/>
                </a:moveTo>
                <a:lnTo>
                  <a:pt x="8835" y="9818"/>
                </a:lnTo>
                <a:lnTo>
                  <a:pt x="8835" y="1752"/>
                </a:lnTo>
                <a:lnTo>
                  <a:pt x="0" y="2964"/>
                </a:lnTo>
                <a:cubicBezTo>
                  <a:pt x="0" y="2964"/>
                  <a:pt x="0" y="9818"/>
                  <a:pt x="0" y="9818"/>
                </a:cubicBezTo>
                <a:close/>
                <a:moveTo>
                  <a:pt x="20618" y="8837"/>
                </a:moveTo>
                <a:lnTo>
                  <a:pt x="11771" y="8837"/>
                </a:lnTo>
                <a:lnTo>
                  <a:pt x="11771" y="2340"/>
                </a:lnTo>
                <a:lnTo>
                  <a:pt x="20618" y="1126"/>
                </a:lnTo>
                <a:cubicBezTo>
                  <a:pt x="20618" y="1126"/>
                  <a:pt x="20618" y="8837"/>
                  <a:pt x="20618" y="8837"/>
                </a:cubicBezTo>
                <a:close/>
                <a:moveTo>
                  <a:pt x="10789" y="1484"/>
                </a:moveTo>
                <a:lnTo>
                  <a:pt x="10789" y="9818"/>
                </a:lnTo>
                <a:lnTo>
                  <a:pt x="21600" y="9818"/>
                </a:lnTo>
                <a:lnTo>
                  <a:pt x="21600" y="0"/>
                </a:lnTo>
                <a:cubicBezTo>
                  <a:pt x="21600" y="0"/>
                  <a:pt x="10789" y="1484"/>
                  <a:pt x="10789" y="1484"/>
                </a:cubicBezTo>
                <a:close/>
                <a:moveTo>
                  <a:pt x="982" y="12764"/>
                </a:moveTo>
                <a:lnTo>
                  <a:pt x="7853" y="12764"/>
                </a:lnTo>
                <a:lnTo>
                  <a:pt x="7853" y="18722"/>
                </a:lnTo>
                <a:lnTo>
                  <a:pt x="982" y="17779"/>
                </a:lnTo>
                <a:cubicBezTo>
                  <a:pt x="982" y="17779"/>
                  <a:pt x="982" y="12764"/>
                  <a:pt x="982" y="12764"/>
                </a:cubicBezTo>
                <a:close/>
                <a:moveTo>
                  <a:pt x="0" y="18635"/>
                </a:moveTo>
                <a:lnTo>
                  <a:pt x="8835" y="19848"/>
                </a:lnTo>
                <a:lnTo>
                  <a:pt x="8835" y="11783"/>
                </a:lnTo>
                <a:lnTo>
                  <a:pt x="0" y="11783"/>
                </a:lnTo>
                <a:cubicBezTo>
                  <a:pt x="0" y="11783"/>
                  <a:pt x="0" y="18635"/>
                  <a:pt x="0" y="18635"/>
                </a:cubicBezTo>
                <a:close/>
                <a:moveTo>
                  <a:pt x="11771" y="12764"/>
                </a:moveTo>
                <a:lnTo>
                  <a:pt x="20618" y="12764"/>
                </a:lnTo>
                <a:lnTo>
                  <a:pt x="20618" y="20474"/>
                </a:lnTo>
                <a:lnTo>
                  <a:pt x="11771" y="19260"/>
                </a:lnTo>
                <a:cubicBezTo>
                  <a:pt x="11771" y="19260"/>
                  <a:pt x="11771" y="12764"/>
                  <a:pt x="11771" y="12764"/>
                </a:cubicBezTo>
                <a:close/>
                <a:moveTo>
                  <a:pt x="10789" y="20116"/>
                </a:moveTo>
                <a:lnTo>
                  <a:pt x="21600" y="21600"/>
                </a:lnTo>
                <a:lnTo>
                  <a:pt x="21600" y="11783"/>
                </a:lnTo>
                <a:lnTo>
                  <a:pt x="10789" y="11783"/>
                </a:lnTo>
                <a:cubicBezTo>
                  <a:pt x="10789" y="11783"/>
                  <a:pt x="10789" y="20116"/>
                  <a:pt x="10789" y="2011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7" name="Shape 3777"/>
          <p:cNvSpPr/>
          <p:nvPr/>
        </p:nvSpPr>
        <p:spPr>
          <a:xfrm>
            <a:off x="5563537" y="5092771"/>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7"/>
                  <a:pt x="19948" y="14236"/>
                  <a:pt x="19575" y="14236"/>
                </a:cubicBezTo>
                <a:cubicBezTo>
                  <a:pt x="19202" y="14236"/>
                  <a:pt x="18900" y="14017"/>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7"/>
                  <a:pt x="2398" y="14236"/>
                  <a:pt x="2025" y="14236"/>
                </a:cubicBezTo>
                <a:cubicBezTo>
                  <a:pt x="1652" y="14236"/>
                  <a:pt x="1350" y="14017"/>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3"/>
                  <a:pt x="16200" y="491"/>
                </a:cubicBezTo>
                <a:cubicBezTo>
                  <a:pt x="16200" y="221"/>
                  <a:pt x="15898" y="0"/>
                  <a:pt x="15525" y="0"/>
                </a:cubicBezTo>
                <a:cubicBezTo>
                  <a:pt x="15291" y="0"/>
                  <a:pt x="15095" y="93"/>
                  <a:pt x="14974" y="223"/>
                </a:cubicBezTo>
                <a:lnTo>
                  <a:pt x="14963" y="219"/>
                </a:lnTo>
                <a:lnTo>
                  <a:pt x="13915" y="1362"/>
                </a:lnTo>
                <a:cubicBezTo>
                  <a:pt x="12956" y="1120"/>
                  <a:pt x="11905" y="982"/>
                  <a:pt x="10800" y="982"/>
                </a:cubicBezTo>
                <a:cubicBezTo>
                  <a:pt x="9695" y="982"/>
                  <a:pt x="8644" y="1120"/>
                  <a:pt x="7685" y="1362"/>
                </a:cubicBezTo>
                <a:lnTo>
                  <a:pt x="6637" y="219"/>
                </a:lnTo>
                <a:lnTo>
                  <a:pt x="6626" y="223"/>
                </a:lnTo>
                <a:cubicBezTo>
                  <a:pt x="6505" y="93"/>
                  <a:pt x="6309" y="0"/>
                  <a:pt x="6075" y="0"/>
                </a:cubicBezTo>
                <a:cubicBezTo>
                  <a:pt x="5702" y="0"/>
                  <a:pt x="5400" y="221"/>
                  <a:pt x="5400" y="491"/>
                </a:cubicBezTo>
                <a:cubicBezTo>
                  <a:pt x="5400" y="593"/>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7"/>
                  <a:pt x="12150" y="3927"/>
                </a:cubicBezTo>
                <a:cubicBezTo>
                  <a:pt x="12150" y="4199"/>
                  <a:pt x="12452" y="4418"/>
                  <a:pt x="12825" y="4418"/>
                </a:cubicBezTo>
                <a:cubicBezTo>
                  <a:pt x="13198" y="4418"/>
                  <a:pt x="13500" y="4199"/>
                  <a:pt x="13500" y="3927"/>
                </a:cubicBezTo>
                <a:cubicBezTo>
                  <a:pt x="13500" y="3657"/>
                  <a:pt x="13198" y="3436"/>
                  <a:pt x="12825" y="3436"/>
                </a:cubicBezTo>
                <a:moveTo>
                  <a:pt x="8775" y="3436"/>
                </a:moveTo>
                <a:cubicBezTo>
                  <a:pt x="8402" y="3436"/>
                  <a:pt x="8100" y="3657"/>
                  <a:pt x="8100" y="3927"/>
                </a:cubicBezTo>
                <a:cubicBezTo>
                  <a:pt x="8100" y="4199"/>
                  <a:pt x="8402" y="4418"/>
                  <a:pt x="8775" y="4418"/>
                </a:cubicBezTo>
                <a:cubicBezTo>
                  <a:pt x="9148" y="4418"/>
                  <a:pt x="9450" y="4199"/>
                  <a:pt x="9450" y="3927"/>
                </a:cubicBezTo>
                <a:cubicBezTo>
                  <a:pt x="9450" y="3657"/>
                  <a:pt x="9148" y="3436"/>
                  <a:pt x="8775" y="34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8" name="Shape 3778"/>
          <p:cNvSpPr/>
          <p:nvPr/>
        </p:nvSpPr>
        <p:spPr>
          <a:xfrm>
            <a:off x="6526435" y="1904365"/>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2"/>
                  <a:pt x="6750" y="7855"/>
                </a:cubicBezTo>
                <a:cubicBezTo>
                  <a:pt x="6750" y="6228"/>
                  <a:pt x="8563" y="4909"/>
                  <a:pt x="10800" y="4909"/>
                </a:cubicBezTo>
                <a:cubicBezTo>
                  <a:pt x="13037" y="4909"/>
                  <a:pt x="14850" y="6228"/>
                  <a:pt x="14850" y="7855"/>
                </a:cubicBezTo>
                <a:cubicBezTo>
                  <a:pt x="14850" y="9482"/>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9" name="Shape 3779"/>
          <p:cNvSpPr/>
          <p:nvPr/>
        </p:nvSpPr>
        <p:spPr>
          <a:xfrm>
            <a:off x="7023826" y="1904365"/>
            <a:ext cx="280377" cy="280418"/>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0" name="Shape 3780"/>
          <p:cNvSpPr/>
          <p:nvPr/>
        </p:nvSpPr>
        <p:spPr>
          <a:xfrm>
            <a:off x="7636000" y="1904365"/>
            <a:ext cx="127536"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6" y="9818"/>
                  <a:pt x="10800" y="9818"/>
                </a:cubicBezTo>
                <a:cubicBezTo>
                  <a:pt x="11714" y="9818"/>
                  <a:pt x="12598" y="9761"/>
                  <a:pt x="13446" y="9664"/>
                </a:cubicBezTo>
                <a:cubicBezTo>
                  <a:pt x="13446" y="9664"/>
                  <a:pt x="10800" y="17182"/>
                  <a:pt x="10800" y="17182"/>
                </a:cubicBezTo>
                <a:close/>
                <a:moveTo>
                  <a:pt x="10800" y="0"/>
                </a:moveTo>
                <a:cubicBezTo>
                  <a:pt x="4836" y="0"/>
                  <a:pt x="0" y="2199"/>
                  <a:pt x="0" y="4909"/>
                </a:cubicBezTo>
                <a:cubicBezTo>
                  <a:pt x="0" y="6830"/>
                  <a:pt x="2431" y="8487"/>
                  <a:pt x="5966" y="9295"/>
                </a:cubicBezTo>
                <a:lnTo>
                  <a:pt x="10800" y="21600"/>
                </a:lnTo>
                <a:lnTo>
                  <a:pt x="15636" y="9295"/>
                </a:lnTo>
                <a:cubicBezTo>
                  <a:pt x="19169" y="8487"/>
                  <a:pt x="21600" y="6830"/>
                  <a:pt x="21600" y="4909"/>
                </a:cubicBezTo>
                <a:cubicBezTo>
                  <a:pt x="21600" y="2199"/>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1" name="Shape 3781"/>
          <p:cNvSpPr/>
          <p:nvPr/>
        </p:nvSpPr>
        <p:spPr>
          <a:xfrm>
            <a:off x="8095131" y="190436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6" y="16320"/>
                  <a:pt x="1006" y="11291"/>
                </a:cubicBezTo>
                <a:lnTo>
                  <a:pt x="2455" y="11291"/>
                </a:lnTo>
                <a:cubicBezTo>
                  <a:pt x="2725" y="11291"/>
                  <a:pt x="2945" y="11071"/>
                  <a:pt x="2945" y="10800"/>
                </a:cubicBezTo>
                <a:cubicBezTo>
                  <a:pt x="2945" y="10529"/>
                  <a:pt x="2725" y="10309"/>
                  <a:pt x="2455" y="10309"/>
                </a:cubicBezTo>
                <a:lnTo>
                  <a:pt x="1006" y="10309"/>
                </a:lnTo>
                <a:cubicBezTo>
                  <a:pt x="1256"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4" y="5281"/>
                  <a:pt x="20594" y="10309"/>
                </a:cubicBezTo>
                <a:lnTo>
                  <a:pt x="19145" y="10309"/>
                </a:lnTo>
                <a:cubicBezTo>
                  <a:pt x="18875" y="10309"/>
                  <a:pt x="18655" y="10529"/>
                  <a:pt x="18655" y="10800"/>
                </a:cubicBezTo>
                <a:cubicBezTo>
                  <a:pt x="18655" y="11071"/>
                  <a:pt x="18875" y="11291"/>
                  <a:pt x="19145" y="11291"/>
                </a:cubicBezTo>
                <a:lnTo>
                  <a:pt x="20594" y="11291"/>
                </a:lnTo>
                <a:cubicBezTo>
                  <a:pt x="20344" y="16320"/>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6" y="6635"/>
                </a:moveTo>
                <a:lnTo>
                  <a:pt x="12189" y="12188"/>
                </a:lnTo>
                <a:lnTo>
                  <a:pt x="6634" y="14966"/>
                </a:lnTo>
                <a:lnTo>
                  <a:pt x="9411" y="9412"/>
                </a:lnTo>
                <a:cubicBezTo>
                  <a:pt x="9411" y="9412"/>
                  <a:pt x="14966" y="6635"/>
                  <a:pt x="14966" y="6635"/>
                </a:cubicBezTo>
                <a:close/>
                <a:moveTo>
                  <a:pt x="4552" y="17049"/>
                </a:moveTo>
                <a:lnTo>
                  <a:pt x="12883" y="12883"/>
                </a:lnTo>
                <a:lnTo>
                  <a:pt x="17048" y="4551"/>
                </a:lnTo>
                <a:lnTo>
                  <a:pt x="8717" y="8717"/>
                </a:lnTo>
                <a:cubicBezTo>
                  <a:pt x="8717" y="8717"/>
                  <a:pt x="4552" y="17049"/>
                  <a:pt x="4552" y="17049"/>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2" name="Shape 3782"/>
          <p:cNvSpPr/>
          <p:nvPr/>
        </p:nvSpPr>
        <p:spPr>
          <a:xfrm>
            <a:off x="8630783" y="190436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4" y="27"/>
                </a:lnTo>
                <a:cubicBezTo>
                  <a:pt x="581" y="14"/>
                  <a:pt x="538" y="0"/>
                  <a:pt x="491" y="0"/>
                </a:cubicBezTo>
                <a:cubicBezTo>
                  <a:pt x="220" y="0"/>
                  <a:pt x="0" y="220"/>
                  <a:pt x="0" y="491"/>
                </a:cubicBezTo>
                <a:lnTo>
                  <a:pt x="0" y="19145"/>
                </a:lnTo>
                <a:cubicBezTo>
                  <a:pt x="0" y="19370"/>
                  <a:pt x="153" y="19551"/>
                  <a:pt x="358" y="19610"/>
                </a:cubicBezTo>
                <a:lnTo>
                  <a:pt x="356" y="19618"/>
                </a:lnTo>
                <a:lnTo>
                  <a:pt x="7229" y="21582"/>
                </a:lnTo>
                <a:lnTo>
                  <a:pt x="7231" y="21573"/>
                </a:lnTo>
                <a:cubicBezTo>
                  <a:pt x="7274" y="21586"/>
                  <a:pt x="7316" y="21600"/>
                  <a:pt x="7364" y="21600"/>
                </a:cubicBezTo>
                <a:cubicBezTo>
                  <a:pt x="7411" y="21600"/>
                  <a:pt x="7453" y="21586"/>
                  <a:pt x="7496" y="21573"/>
                </a:cubicBezTo>
                <a:lnTo>
                  <a:pt x="7498"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3" name="Shape 3783"/>
          <p:cNvSpPr/>
          <p:nvPr/>
        </p:nvSpPr>
        <p:spPr>
          <a:xfrm>
            <a:off x="9166435" y="190436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6"/>
                </a:lnTo>
                <a:cubicBezTo>
                  <a:pt x="18572" y="12276"/>
                  <a:pt x="18589" y="11922"/>
                  <a:pt x="18572" y="11593"/>
                </a:cubicBezTo>
                <a:lnTo>
                  <a:pt x="17592" y="11645"/>
                </a:lnTo>
                <a:cubicBezTo>
                  <a:pt x="17606" y="11910"/>
                  <a:pt x="17591" y="12202"/>
                  <a:pt x="17547" y="12509"/>
                </a:cubicBezTo>
                <a:moveTo>
                  <a:pt x="17444" y="10833"/>
                </a:moveTo>
                <a:lnTo>
                  <a:pt x="18374" y="10520"/>
                </a:lnTo>
                <a:cubicBezTo>
                  <a:pt x="18262" y="10187"/>
                  <a:pt x="18104" y="9869"/>
                  <a:pt x="17890" y="9547"/>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3"/>
                  <a:pt x="16746" y="14495"/>
                  <a:pt x="16835" y="14583"/>
                </a:cubicBezTo>
                <a:lnTo>
                  <a:pt x="17469" y="15218"/>
                </a:lnTo>
                <a:lnTo>
                  <a:pt x="16835" y="15853"/>
                </a:lnTo>
                <a:cubicBezTo>
                  <a:pt x="16746" y="15942"/>
                  <a:pt x="16691" y="16065"/>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5"/>
                  <a:pt x="19582" y="15942"/>
                  <a:pt x="19493" y="15853"/>
                </a:cubicBezTo>
                <a:lnTo>
                  <a:pt x="18858" y="15218"/>
                </a:lnTo>
                <a:lnTo>
                  <a:pt x="19493" y="14583"/>
                </a:lnTo>
                <a:cubicBezTo>
                  <a:pt x="19582" y="14495"/>
                  <a:pt x="19636" y="14373"/>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3"/>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2"/>
                </a:lnTo>
                <a:lnTo>
                  <a:pt x="7231" y="21573"/>
                </a:lnTo>
                <a:cubicBezTo>
                  <a:pt x="7274" y="21586"/>
                  <a:pt x="7317" y="21600"/>
                  <a:pt x="7364" y="21600"/>
                </a:cubicBezTo>
                <a:cubicBezTo>
                  <a:pt x="7411" y="21600"/>
                  <a:pt x="7453" y="21586"/>
                  <a:pt x="7496" y="21573"/>
                </a:cubicBezTo>
                <a:lnTo>
                  <a:pt x="7499"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7"/>
                </a:lnTo>
                <a:cubicBezTo>
                  <a:pt x="5432" y="10394"/>
                  <a:pt x="5153" y="10605"/>
                  <a:pt x="4909" y="10826"/>
                </a:cubicBezTo>
                <a:lnTo>
                  <a:pt x="5568" y="11554"/>
                </a:lnTo>
                <a:cubicBezTo>
                  <a:pt x="5772" y="11370"/>
                  <a:pt x="6008" y="11191"/>
                  <a:pt x="6270" y="11022"/>
                </a:cubicBezTo>
                <a:moveTo>
                  <a:pt x="5004" y="12185"/>
                </a:moveTo>
                <a:lnTo>
                  <a:pt x="4196" y="11628"/>
                </a:lnTo>
                <a:cubicBezTo>
                  <a:pt x="3975" y="11950"/>
                  <a:pt x="3812" y="12288"/>
                  <a:pt x="3713" y="12634"/>
                </a:cubicBezTo>
                <a:lnTo>
                  <a:pt x="4656" y="12906"/>
                </a:lnTo>
                <a:cubicBezTo>
                  <a:pt x="4727" y="12661"/>
                  <a:pt x="4844" y="12418"/>
                  <a:pt x="5004" y="12185"/>
                </a:cubicBezTo>
                <a:moveTo>
                  <a:pt x="10467" y="8319"/>
                </a:moveTo>
                <a:lnTo>
                  <a:pt x="9972" y="7470"/>
                </a:lnTo>
                <a:cubicBezTo>
                  <a:pt x="9623" y="7674"/>
                  <a:pt x="9362" y="7936"/>
                  <a:pt x="9132" y="8189"/>
                </a:cubicBezTo>
                <a:lnTo>
                  <a:pt x="9857" y="8850"/>
                </a:lnTo>
                <a:cubicBezTo>
                  <a:pt x="10063" y="8624"/>
                  <a:pt x="10245" y="8448"/>
                  <a:pt x="10467" y="8319"/>
                </a:cubicBezTo>
                <a:moveTo>
                  <a:pt x="3927" y="15709"/>
                </a:moveTo>
                <a:cubicBezTo>
                  <a:pt x="4469" y="15709"/>
                  <a:pt x="4909" y="15270"/>
                  <a:pt x="4909" y="14727"/>
                </a:cubicBezTo>
                <a:cubicBezTo>
                  <a:pt x="4909" y="14186"/>
                  <a:pt x="4469" y="13745"/>
                  <a:pt x="3927" y="13745"/>
                </a:cubicBezTo>
                <a:cubicBezTo>
                  <a:pt x="3385" y="13745"/>
                  <a:pt x="2945" y="14186"/>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4" name="Shape 3784"/>
          <p:cNvSpPr/>
          <p:nvPr/>
        </p:nvSpPr>
        <p:spPr>
          <a:xfrm>
            <a:off x="9702087" y="190436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20"/>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20"/>
                  <a:pt x="16320" y="20344"/>
                  <a:pt x="11291" y="20593"/>
                </a:cubicBezTo>
                <a:moveTo>
                  <a:pt x="10800" y="1"/>
                </a:moveTo>
                <a:cubicBezTo>
                  <a:pt x="10800" y="1"/>
                  <a:pt x="10800" y="0"/>
                  <a:pt x="10800" y="0"/>
                </a:cubicBezTo>
                <a:cubicBezTo>
                  <a:pt x="10800" y="0"/>
                  <a:pt x="10800" y="1"/>
                  <a:pt x="10800" y="1"/>
                </a:cubicBezTo>
                <a:cubicBezTo>
                  <a:pt x="4835" y="1"/>
                  <a:pt x="0" y="4836"/>
                  <a:pt x="0" y="10800"/>
                </a:cubicBezTo>
                <a:cubicBezTo>
                  <a:pt x="0" y="16765"/>
                  <a:pt x="4835" y="21600"/>
                  <a:pt x="10800" y="21600"/>
                </a:cubicBezTo>
                <a:cubicBezTo>
                  <a:pt x="16765" y="21600"/>
                  <a:pt x="21600" y="16765"/>
                  <a:pt x="21600" y="10800"/>
                </a:cubicBezTo>
                <a:cubicBezTo>
                  <a:pt x="21600" y="4836"/>
                  <a:pt x="16765" y="1"/>
                  <a:pt x="10800" y="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5" name="Shape 3785"/>
          <p:cNvSpPr/>
          <p:nvPr/>
        </p:nvSpPr>
        <p:spPr>
          <a:xfrm>
            <a:off x="10237740" y="1904365"/>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4"/>
                  <a:pt x="17649" y="11291"/>
                </a:cubicBezTo>
                <a:lnTo>
                  <a:pt x="20594" y="11291"/>
                </a:lnTo>
                <a:cubicBezTo>
                  <a:pt x="20345" y="16320"/>
                  <a:pt x="16320" y="20344"/>
                  <a:pt x="11291" y="20593"/>
                </a:cubicBezTo>
                <a:moveTo>
                  <a:pt x="11291" y="13206"/>
                </a:moveTo>
                <a:cubicBezTo>
                  <a:pt x="12252" y="13010"/>
                  <a:pt x="13005" y="12252"/>
                  <a:pt x="13201" y="11291"/>
                </a:cubicBezTo>
                <a:lnTo>
                  <a:pt x="16667" y="11291"/>
                </a:lnTo>
                <a:cubicBezTo>
                  <a:pt x="16431" y="14152"/>
                  <a:pt x="14152" y="16429"/>
                  <a:pt x="11291" y="16667"/>
                </a:cubicBezTo>
                <a:cubicBezTo>
                  <a:pt x="11291" y="16667"/>
                  <a:pt x="11291" y="13206"/>
                  <a:pt x="11291" y="13206"/>
                </a:cubicBezTo>
                <a:close/>
                <a:moveTo>
                  <a:pt x="11291" y="4934"/>
                </a:moveTo>
                <a:cubicBezTo>
                  <a:pt x="12233" y="5012"/>
                  <a:pt x="13111" y="5316"/>
                  <a:pt x="13875" y="5784"/>
                </a:cubicBezTo>
                <a:cubicBezTo>
                  <a:pt x="13793" y="5968"/>
                  <a:pt x="13745" y="6169"/>
                  <a:pt x="13745" y="6382"/>
                </a:cubicBezTo>
                <a:cubicBezTo>
                  <a:pt x="13745" y="7196"/>
                  <a:pt x="14405" y="7855"/>
                  <a:pt x="15218" y="7855"/>
                </a:cubicBezTo>
                <a:cubicBezTo>
                  <a:pt x="15432" y="7855"/>
                  <a:pt x="15633" y="7808"/>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6"/>
                  <a:pt x="16534" y="7032"/>
                </a:cubicBezTo>
                <a:cubicBezTo>
                  <a:pt x="16631" y="6835"/>
                  <a:pt x="16691" y="6617"/>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9"/>
                  <a:pt x="5405" y="9649"/>
                  <a:pt x="5062" y="9482"/>
                </a:cubicBezTo>
                <a:cubicBezTo>
                  <a:pt x="5626" y="7018"/>
                  <a:pt x="7730" y="5144"/>
                  <a:pt x="10309" y="4930"/>
                </a:cubicBezTo>
                <a:cubicBezTo>
                  <a:pt x="10309" y="4930"/>
                  <a:pt x="10309" y="8395"/>
                  <a:pt x="10309" y="8395"/>
                </a:cubicBezTo>
                <a:close/>
                <a:moveTo>
                  <a:pt x="10309" y="16670"/>
                </a:moveTo>
                <a:cubicBezTo>
                  <a:pt x="7730" y="16457"/>
                  <a:pt x="5626" y="14582"/>
                  <a:pt x="5062" y="12118"/>
                </a:cubicBezTo>
                <a:cubicBezTo>
                  <a:pt x="5405" y="11951"/>
                  <a:pt x="5666" y="11652"/>
                  <a:pt x="5796" y="11291"/>
                </a:cubicBezTo>
                <a:lnTo>
                  <a:pt x="8399" y="11291"/>
                </a:lnTo>
                <a:cubicBezTo>
                  <a:pt x="8595" y="12252"/>
                  <a:pt x="9348" y="13010"/>
                  <a:pt x="10309" y="13206"/>
                </a:cubicBezTo>
                <a:cubicBezTo>
                  <a:pt x="10309" y="13206"/>
                  <a:pt x="10309" y="16670"/>
                  <a:pt x="10309" y="16670"/>
                </a:cubicBezTo>
                <a:close/>
                <a:moveTo>
                  <a:pt x="10309" y="20593"/>
                </a:moveTo>
                <a:cubicBezTo>
                  <a:pt x="5280" y="20344"/>
                  <a:pt x="1255" y="16320"/>
                  <a:pt x="1006" y="11291"/>
                </a:cubicBezTo>
                <a:lnTo>
                  <a:pt x="3030" y="11291"/>
                </a:lnTo>
                <a:cubicBezTo>
                  <a:pt x="3196" y="11757"/>
                  <a:pt x="3590" y="12114"/>
                  <a:pt x="4078" y="12230"/>
                </a:cubicBezTo>
                <a:cubicBezTo>
                  <a:pt x="4703" y="15183"/>
                  <a:pt x="7225" y="17434"/>
                  <a:pt x="10309" y="17652"/>
                </a:cubicBezTo>
                <a:cubicBezTo>
                  <a:pt x="10309" y="17652"/>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6" name="Shape 3786"/>
          <p:cNvSpPr/>
          <p:nvPr/>
        </p:nvSpPr>
        <p:spPr>
          <a:xfrm>
            <a:off x="10798899" y="1904365"/>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90"/>
                  <a:pt x="10534" y="12361"/>
                </a:cubicBezTo>
                <a:cubicBezTo>
                  <a:pt x="9751" y="12577"/>
                  <a:pt x="9076" y="12764"/>
                  <a:pt x="7800" y="12764"/>
                </a:cubicBezTo>
                <a:cubicBezTo>
                  <a:pt x="6097" y="12764"/>
                  <a:pt x="5268" y="12537"/>
                  <a:pt x="4390" y="12299"/>
                </a:cubicBezTo>
                <a:cubicBezTo>
                  <a:pt x="3564" y="12073"/>
                  <a:pt x="2709" y="11842"/>
                  <a:pt x="1200" y="11792"/>
                </a:cubicBezTo>
                <a:lnTo>
                  <a:pt x="1200" y="992"/>
                </a:lnTo>
                <a:cubicBezTo>
                  <a:pt x="2511" y="1038"/>
                  <a:pt x="3242" y="1239"/>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1"/>
                  <a:pt x="4010" y="13230"/>
                </a:cubicBezTo>
                <a:cubicBezTo>
                  <a:pt x="4941" y="13484"/>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7" name="Shape 3787"/>
          <p:cNvSpPr/>
          <p:nvPr/>
        </p:nvSpPr>
        <p:spPr>
          <a:xfrm>
            <a:off x="11334551" y="1904365"/>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7"/>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1"/>
                </a:moveTo>
                <a:lnTo>
                  <a:pt x="18100" y="7364"/>
                </a:lnTo>
                <a:lnTo>
                  <a:pt x="21514" y="2708"/>
                </a:lnTo>
                <a:lnTo>
                  <a:pt x="21506" y="2703"/>
                </a:lnTo>
                <a:cubicBezTo>
                  <a:pt x="21560" y="2629"/>
                  <a:pt x="21600" y="2548"/>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1"/>
                  <a:pt x="21514" y="1202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8" name="Shape 3788"/>
          <p:cNvSpPr/>
          <p:nvPr/>
        </p:nvSpPr>
        <p:spPr>
          <a:xfrm>
            <a:off x="6488174" y="244001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69" y="17122"/>
                  <a:pt x="16604" y="16682"/>
                  <a:pt x="15855" y="16325"/>
                </a:cubicBezTo>
                <a:cubicBezTo>
                  <a:pt x="15868" y="16284"/>
                  <a:pt x="15882" y="16244"/>
                  <a:pt x="15895" y="16203"/>
                </a:cubicBezTo>
                <a:cubicBezTo>
                  <a:pt x="16131" y="15457"/>
                  <a:pt x="16320" y="14656"/>
                  <a:pt x="16454" y="13812"/>
                </a:cubicBezTo>
                <a:cubicBezTo>
                  <a:pt x="16470" y="13704"/>
                  <a:pt x="16484" y="13596"/>
                  <a:pt x="16499" y="13488"/>
                </a:cubicBezTo>
                <a:cubicBezTo>
                  <a:pt x="16544" y="13166"/>
                  <a:pt x="16581" y="12839"/>
                  <a:pt x="16610" y="12507"/>
                </a:cubicBezTo>
                <a:cubicBezTo>
                  <a:pt x="16621" y="12383"/>
                  <a:pt x="16632" y="12260"/>
                  <a:pt x="16641" y="12135"/>
                </a:cubicBezTo>
                <a:cubicBezTo>
                  <a:pt x="16660" y="11859"/>
                  <a:pt x="16664" y="11574"/>
                  <a:pt x="16673" y="11291"/>
                </a:cubicBezTo>
                <a:lnTo>
                  <a:pt x="20598" y="11291"/>
                </a:lnTo>
                <a:cubicBezTo>
                  <a:pt x="20476" y="13747"/>
                  <a:pt x="19450" y="15962"/>
                  <a:pt x="17850" y="17620"/>
                </a:cubicBezTo>
                <a:moveTo>
                  <a:pt x="13714" y="20178"/>
                </a:moveTo>
                <a:cubicBezTo>
                  <a:pt x="13925" y="19958"/>
                  <a:pt x="14127" y="19710"/>
                  <a:pt x="14321" y="19444"/>
                </a:cubicBezTo>
                <a:cubicBezTo>
                  <a:pt x="14339" y="19419"/>
                  <a:pt x="14357" y="19395"/>
                  <a:pt x="14375" y="19369"/>
                </a:cubicBezTo>
                <a:cubicBezTo>
                  <a:pt x="14764" y="18822"/>
                  <a:pt x="15116" y="18192"/>
                  <a:pt x="15420" y="17488"/>
                </a:cubicBezTo>
                <a:cubicBezTo>
                  <a:pt x="15436" y="17450"/>
                  <a:pt x="15451" y="17410"/>
                  <a:pt x="15467" y="17372"/>
                </a:cubicBezTo>
                <a:cubicBezTo>
                  <a:pt x="15485" y="17329"/>
                  <a:pt x="15499" y="17282"/>
                  <a:pt x="15516" y="17239"/>
                </a:cubicBezTo>
                <a:cubicBezTo>
                  <a:pt x="16123" y="17536"/>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4" y="12996"/>
                  <a:pt x="15392" y="14581"/>
                  <a:pt x="14970" y="15948"/>
                </a:cubicBezTo>
                <a:cubicBezTo>
                  <a:pt x="13855" y="15534"/>
                  <a:pt x="12608" y="15291"/>
                  <a:pt x="11291" y="15240"/>
                </a:cubicBezTo>
                <a:cubicBezTo>
                  <a:pt x="11291" y="15240"/>
                  <a:pt x="11291" y="11291"/>
                  <a:pt x="11291" y="11291"/>
                </a:cubicBezTo>
                <a:close/>
                <a:moveTo>
                  <a:pt x="11291" y="6361"/>
                </a:moveTo>
                <a:cubicBezTo>
                  <a:pt x="12608" y="6309"/>
                  <a:pt x="13855" y="6066"/>
                  <a:pt x="14970" y="5652"/>
                </a:cubicBezTo>
                <a:cubicBezTo>
                  <a:pt x="15392" y="7019"/>
                  <a:pt x="15654" y="8605"/>
                  <a:pt x="15697" y="10309"/>
                </a:cubicBezTo>
                <a:lnTo>
                  <a:pt x="11291" y="10309"/>
                </a:lnTo>
                <a:cubicBezTo>
                  <a:pt x="11291" y="10309"/>
                  <a:pt x="11291" y="6361"/>
                  <a:pt x="11291" y="6361"/>
                </a:cubicBezTo>
                <a:close/>
                <a:moveTo>
                  <a:pt x="11291" y="1032"/>
                </a:moveTo>
                <a:cubicBezTo>
                  <a:pt x="12654" y="1302"/>
                  <a:pt x="13850" y="2691"/>
                  <a:pt x="14652" y="4731"/>
                </a:cubicBezTo>
                <a:cubicBezTo>
                  <a:pt x="13638" y="5107"/>
                  <a:pt x="12498" y="5329"/>
                  <a:pt x="11291" y="5379"/>
                </a:cubicBezTo>
                <a:cubicBezTo>
                  <a:pt x="11291" y="5379"/>
                  <a:pt x="11291" y="1032"/>
                  <a:pt x="11291" y="1032"/>
                </a:cubicBezTo>
                <a:close/>
                <a:moveTo>
                  <a:pt x="17142" y="3315"/>
                </a:moveTo>
                <a:cubicBezTo>
                  <a:pt x="16665" y="3711"/>
                  <a:pt x="16123" y="4065"/>
                  <a:pt x="15516"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1"/>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5"/>
                  <a:pt x="16499" y="8112"/>
                </a:cubicBezTo>
                <a:cubicBezTo>
                  <a:pt x="16484" y="8005"/>
                  <a:pt x="16470" y="7896"/>
                  <a:pt x="16454" y="7789"/>
                </a:cubicBezTo>
                <a:cubicBezTo>
                  <a:pt x="16320" y="6944"/>
                  <a:pt x="16131" y="6144"/>
                  <a:pt x="15895" y="5397"/>
                </a:cubicBezTo>
                <a:cubicBezTo>
                  <a:pt x="15882" y="5357"/>
                  <a:pt x="15868" y="5317"/>
                  <a:pt x="15855" y="5276"/>
                </a:cubicBezTo>
                <a:cubicBezTo>
                  <a:pt x="16604" y="4918"/>
                  <a:pt x="17269" y="4478"/>
                  <a:pt x="17850" y="3981"/>
                </a:cubicBezTo>
                <a:cubicBezTo>
                  <a:pt x="19450" y="5638"/>
                  <a:pt x="20476" y="7853"/>
                  <a:pt x="20598" y="10309"/>
                </a:cubicBezTo>
                <a:moveTo>
                  <a:pt x="10309" y="5379"/>
                </a:moveTo>
                <a:cubicBezTo>
                  <a:pt x="9101" y="5329"/>
                  <a:pt x="7961" y="5107"/>
                  <a:pt x="6947" y="4731"/>
                </a:cubicBezTo>
                <a:cubicBezTo>
                  <a:pt x="7749" y="2691"/>
                  <a:pt x="8945" y="1302"/>
                  <a:pt x="10309" y="1032"/>
                </a:cubicBezTo>
                <a:cubicBezTo>
                  <a:pt x="10309" y="1032"/>
                  <a:pt x="10309" y="5379"/>
                  <a:pt x="10309" y="5379"/>
                </a:cubicBezTo>
                <a:close/>
                <a:moveTo>
                  <a:pt x="10309" y="10309"/>
                </a:moveTo>
                <a:lnTo>
                  <a:pt x="5902" y="10309"/>
                </a:lnTo>
                <a:cubicBezTo>
                  <a:pt x="5945" y="8605"/>
                  <a:pt x="6207" y="7019"/>
                  <a:pt x="6629" y="5652"/>
                </a:cubicBezTo>
                <a:cubicBezTo>
                  <a:pt x="7744" y="6066"/>
                  <a:pt x="8991" y="6309"/>
                  <a:pt x="10309" y="6361"/>
                </a:cubicBezTo>
                <a:cubicBezTo>
                  <a:pt x="10309" y="6361"/>
                  <a:pt x="10309" y="10309"/>
                  <a:pt x="10309" y="10309"/>
                </a:cubicBezTo>
                <a:close/>
                <a:moveTo>
                  <a:pt x="10309" y="15240"/>
                </a:moveTo>
                <a:cubicBezTo>
                  <a:pt x="8991" y="15291"/>
                  <a:pt x="7744" y="15534"/>
                  <a:pt x="6629" y="15948"/>
                </a:cubicBezTo>
                <a:cubicBezTo>
                  <a:pt x="6207" y="14581"/>
                  <a:pt x="5945" y="12996"/>
                  <a:pt x="5902"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6"/>
                  <a:pt x="6083" y="17239"/>
                </a:cubicBezTo>
                <a:cubicBezTo>
                  <a:pt x="6100" y="17282"/>
                  <a:pt x="6114" y="17329"/>
                  <a:pt x="6132" y="17372"/>
                </a:cubicBezTo>
                <a:cubicBezTo>
                  <a:pt x="6148" y="17410"/>
                  <a:pt x="6163" y="17450"/>
                  <a:pt x="6180" y="17488"/>
                </a:cubicBezTo>
                <a:cubicBezTo>
                  <a:pt x="6483" y="18192"/>
                  <a:pt x="6834" y="18822"/>
                  <a:pt x="7224" y="19369"/>
                </a:cubicBezTo>
                <a:cubicBezTo>
                  <a:pt x="7242" y="19395"/>
                  <a:pt x="7260" y="19419"/>
                  <a:pt x="7278" y="19444"/>
                </a:cubicBezTo>
                <a:cubicBezTo>
                  <a:pt x="7472" y="19710"/>
                  <a:pt x="7674" y="19958"/>
                  <a:pt x="7886" y="20178"/>
                </a:cubicBezTo>
                <a:cubicBezTo>
                  <a:pt x="6610" y="19782"/>
                  <a:pt x="5451" y="19129"/>
                  <a:pt x="4458" y="18285"/>
                </a:cubicBezTo>
                <a:moveTo>
                  <a:pt x="1002" y="11291"/>
                </a:moveTo>
                <a:lnTo>
                  <a:pt x="4927" y="11291"/>
                </a:lnTo>
                <a:cubicBezTo>
                  <a:pt x="4935" y="11574"/>
                  <a:pt x="4940" y="11859"/>
                  <a:pt x="4958" y="12135"/>
                </a:cubicBezTo>
                <a:cubicBezTo>
                  <a:pt x="4967" y="12260"/>
                  <a:pt x="4978" y="12383"/>
                  <a:pt x="4989" y="12507"/>
                </a:cubicBezTo>
                <a:cubicBezTo>
                  <a:pt x="5018" y="12839"/>
                  <a:pt x="5055" y="13166"/>
                  <a:pt x="5100" y="13488"/>
                </a:cubicBezTo>
                <a:cubicBezTo>
                  <a:pt x="5115" y="13596"/>
                  <a:pt x="5129" y="13704"/>
                  <a:pt x="5145" y="13812"/>
                </a:cubicBezTo>
                <a:cubicBezTo>
                  <a:pt x="5279" y="14656"/>
                  <a:pt x="5468" y="15457"/>
                  <a:pt x="5704" y="16203"/>
                </a:cubicBezTo>
                <a:cubicBezTo>
                  <a:pt x="5717" y="16244"/>
                  <a:pt x="5731" y="16284"/>
                  <a:pt x="5744" y="16325"/>
                </a:cubicBezTo>
                <a:cubicBezTo>
                  <a:pt x="4995" y="16682"/>
                  <a:pt x="4329" y="17122"/>
                  <a:pt x="3749" y="17620"/>
                </a:cubicBezTo>
                <a:cubicBezTo>
                  <a:pt x="2150" y="15962"/>
                  <a:pt x="1123" y="13747"/>
                  <a:pt x="1002" y="11291"/>
                </a:cubicBezTo>
                <a:moveTo>
                  <a:pt x="3749" y="3981"/>
                </a:moveTo>
                <a:cubicBezTo>
                  <a:pt x="4329" y="4478"/>
                  <a:pt x="4995" y="4918"/>
                  <a:pt x="5744" y="5276"/>
                </a:cubicBezTo>
                <a:cubicBezTo>
                  <a:pt x="5731" y="5317"/>
                  <a:pt x="5717" y="5357"/>
                  <a:pt x="5704" y="5397"/>
                </a:cubicBezTo>
                <a:cubicBezTo>
                  <a:pt x="5468" y="6144"/>
                  <a:pt x="5279" y="6944"/>
                  <a:pt x="5145" y="7789"/>
                </a:cubicBezTo>
                <a:cubicBezTo>
                  <a:pt x="5129" y="7896"/>
                  <a:pt x="5115" y="8005"/>
                  <a:pt x="5100" y="8112"/>
                </a:cubicBezTo>
                <a:cubicBezTo>
                  <a:pt x="5055" y="8435"/>
                  <a:pt x="5018" y="8761"/>
                  <a:pt x="4989" y="9093"/>
                </a:cubicBezTo>
                <a:cubicBezTo>
                  <a:pt x="4978"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1"/>
                  <a:pt x="7278" y="2156"/>
                </a:cubicBezTo>
                <a:cubicBezTo>
                  <a:pt x="7260" y="2181"/>
                  <a:pt x="7242" y="2206"/>
                  <a:pt x="7224" y="2231"/>
                </a:cubicBezTo>
                <a:cubicBezTo>
                  <a:pt x="6834" y="2778"/>
                  <a:pt x="6483" y="3408"/>
                  <a:pt x="6180" y="4112"/>
                </a:cubicBezTo>
                <a:cubicBezTo>
                  <a:pt x="6163" y="4151"/>
                  <a:pt x="6148" y="4190"/>
                  <a:pt x="6132" y="4229"/>
                </a:cubicBezTo>
                <a:cubicBezTo>
                  <a:pt x="6114"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9" name="Shape 3789"/>
          <p:cNvSpPr/>
          <p:nvPr/>
        </p:nvSpPr>
        <p:spPr>
          <a:xfrm>
            <a:off x="7023826" y="244001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7658" y="8343"/>
                </a:moveTo>
                <a:cubicBezTo>
                  <a:pt x="17614" y="6915"/>
                  <a:pt x="17383" y="5576"/>
                  <a:pt x="17008" y="4408"/>
                </a:cubicBezTo>
                <a:cubicBezTo>
                  <a:pt x="17543" y="4130"/>
                  <a:pt x="18018" y="3798"/>
                  <a:pt x="18434" y="3427"/>
                </a:cubicBezTo>
                <a:cubicBezTo>
                  <a:pt x="19673" y="4722"/>
                  <a:pt x="20474" y="6437"/>
                  <a:pt x="20593" y="8343"/>
                </a:cubicBezTo>
                <a:cubicBezTo>
                  <a:pt x="20593" y="8343"/>
                  <a:pt x="17658" y="8343"/>
                  <a:pt x="17658" y="8343"/>
                </a:cubicBezTo>
                <a:close/>
                <a:moveTo>
                  <a:pt x="15485" y="1482"/>
                </a:moveTo>
                <a:cubicBezTo>
                  <a:pt x="16306" y="1786"/>
                  <a:pt x="17058" y="2226"/>
                  <a:pt x="17723" y="2769"/>
                </a:cubicBezTo>
                <a:cubicBezTo>
                  <a:pt x="17412" y="3037"/>
                  <a:pt x="17056" y="3275"/>
                  <a:pt x="16666" y="3486"/>
                </a:cubicBezTo>
                <a:cubicBezTo>
                  <a:pt x="16337" y="2708"/>
                  <a:pt x="15939" y="2027"/>
                  <a:pt x="15485" y="1482"/>
                </a:cubicBezTo>
                <a:moveTo>
                  <a:pt x="12764" y="0"/>
                </a:moveTo>
                <a:cubicBezTo>
                  <a:pt x="9919" y="0"/>
                  <a:pt x="7396" y="1350"/>
                  <a:pt x="5780" y="3437"/>
                </a:cubicBezTo>
                <a:cubicBezTo>
                  <a:pt x="6514" y="3197"/>
                  <a:pt x="7286" y="3044"/>
                  <a:pt x="8086" y="2984"/>
                </a:cubicBezTo>
                <a:cubicBezTo>
                  <a:pt x="7991" y="2913"/>
                  <a:pt x="7892" y="2845"/>
                  <a:pt x="7804" y="2769"/>
                </a:cubicBezTo>
                <a:cubicBezTo>
                  <a:pt x="8469" y="2226"/>
                  <a:pt x="9222" y="1786"/>
                  <a:pt x="10042" y="1482"/>
                </a:cubicBezTo>
                <a:cubicBezTo>
                  <a:pt x="9694" y="1899"/>
                  <a:pt x="9380" y="2398"/>
                  <a:pt x="9104" y="2959"/>
                </a:cubicBezTo>
                <a:cubicBezTo>
                  <a:pt x="9451" y="2968"/>
                  <a:pt x="9793" y="2996"/>
                  <a:pt x="10130" y="3040"/>
                </a:cubicBezTo>
                <a:cubicBezTo>
                  <a:pt x="10712" y="1983"/>
                  <a:pt x="11449" y="1263"/>
                  <a:pt x="12269" y="1057"/>
                </a:cubicBezTo>
                <a:lnTo>
                  <a:pt x="12269" y="3575"/>
                </a:lnTo>
                <a:cubicBezTo>
                  <a:pt x="12608" y="3702"/>
                  <a:pt x="12938" y="3845"/>
                  <a:pt x="13258" y="4006"/>
                </a:cubicBezTo>
                <a:lnTo>
                  <a:pt x="13258" y="1057"/>
                </a:lnTo>
                <a:cubicBezTo>
                  <a:pt x="14282" y="1315"/>
                  <a:pt x="15181" y="2363"/>
                  <a:pt x="15802"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1" y="6009"/>
                  <a:pt x="16526" y="6670"/>
                </a:cubicBezTo>
                <a:cubicBezTo>
                  <a:pt x="17157" y="7466"/>
                  <a:pt x="17664" y="8363"/>
                  <a:pt x="18025" y="9331"/>
                </a:cubicBezTo>
                <a:lnTo>
                  <a:pt x="20593" y="9331"/>
                </a:lnTo>
                <a:cubicBezTo>
                  <a:pt x="20479" y="11173"/>
                  <a:pt x="19721" y="12835"/>
                  <a:pt x="18551" y="14114"/>
                </a:cubicBezTo>
                <a:cubicBezTo>
                  <a:pt x="18470" y="14700"/>
                  <a:pt x="18342" y="15272"/>
                  <a:pt x="18163" y="15821"/>
                </a:cubicBezTo>
                <a:cubicBezTo>
                  <a:pt x="20250" y="14205"/>
                  <a:pt x="21600" y="11681"/>
                  <a:pt x="21600" y="8836"/>
                </a:cubicBezTo>
                <a:cubicBezTo>
                  <a:pt x="21600" y="3956"/>
                  <a:pt x="17644" y="0"/>
                  <a:pt x="12764" y="0"/>
                </a:cubicBezTo>
                <a:moveTo>
                  <a:pt x="13731" y="12270"/>
                </a:moveTo>
                <a:cubicBezTo>
                  <a:pt x="13686" y="10842"/>
                  <a:pt x="13456" y="9504"/>
                  <a:pt x="13081" y="8335"/>
                </a:cubicBezTo>
                <a:cubicBezTo>
                  <a:pt x="13616" y="8057"/>
                  <a:pt x="14091" y="7725"/>
                  <a:pt x="14507" y="7354"/>
                </a:cubicBezTo>
                <a:cubicBezTo>
                  <a:pt x="15746" y="8649"/>
                  <a:pt x="16547" y="10365"/>
                  <a:pt x="16666" y="12270"/>
                </a:cubicBezTo>
                <a:cubicBezTo>
                  <a:pt x="16666" y="12270"/>
                  <a:pt x="13731" y="12270"/>
                  <a:pt x="13731" y="12270"/>
                </a:cubicBezTo>
                <a:close/>
                <a:moveTo>
                  <a:pt x="14507" y="18173"/>
                </a:moveTo>
                <a:cubicBezTo>
                  <a:pt x="14091" y="17803"/>
                  <a:pt x="13616" y="17470"/>
                  <a:pt x="13081" y="17192"/>
                </a:cubicBezTo>
                <a:cubicBezTo>
                  <a:pt x="13456" y="16025"/>
                  <a:pt x="13686" y="14686"/>
                  <a:pt x="13731" y="13258"/>
                </a:cubicBezTo>
                <a:lnTo>
                  <a:pt x="16666" y="13258"/>
                </a:lnTo>
                <a:cubicBezTo>
                  <a:pt x="16547" y="15163"/>
                  <a:pt x="15746" y="16878"/>
                  <a:pt x="14507" y="18173"/>
                </a:cubicBezTo>
                <a:moveTo>
                  <a:pt x="11558" y="20119"/>
                </a:moveTo>
                <a:cubicBezTo>
                  <a:pt x="12011" y="19574"/>
                  <a:pt x="12409" y="18893"/>
                  <a:pt x="12738" y="18114"/>
                </a:cubicBezTo>
                <a:cubicBezTo>
                  <a:pt x="13129" y="18325"/>
                  <a:pt x="13485" y="18564"/>
                  <a:pt x="13796" y="18831"/>
                </a:cubicBezTo>
                <a:cubicBezTo>
                  <a:pt x="13131" y="19375"/>
                  <a:pt x="12379" y="19815"/>
                  <a:pt x="11558" y="20119"/>
                </a:cubicBezTo>
                <a:moveTo>
                  <a:pt x="9331" y="20544"/>
                </a:moveTo>
                <a:lnTo>
                  <a:pt x="9331" y="17204"/>
                </a:lnTo>
                <a:cubicBezTo>
                  <a:pt x="10246" y="17253"/>
                  <a:pt x="11108" y="17428"/>
                  <a:pt x="11874" y="17717"/>
                </a:cubicBezTo>
                <a:cubicBezTo>
                  <a:pt x="11254" y="19237"/>
                  <a:pt x="10355" y="20286"/>
                  <a:pt x="9331" y="20544"/>
                </a:cubicBezTo>
                <a:moveTo>
                  <a:pt x="9331" y="13258"/>
                </a:moveTo>
                <a:lnTo>
                  <a:pt x="12750" y="13258"/>
                </a:lnTo>
                <a:cubicBezTo>
                  <a:pt x="12709" y="14551"/>
                  <a:pt x="12510" y="15752"/>
                  <a:pt x="12195" y="16799"/>
                </a:cubicBezTo>
                <a:cubicBezTo>
                  <a:pt x="11327" y="16471"/>
                  <a:pt x="10358" y="16273"/>
                  <a:pt x="9331" y="16223"/>
                </a:cubicBezTo>
                <a:cubicBezTo>
                  <a:pt x="9331" y="16223"/>
                  <a:pt x="9331" y="13258"/>
                  <a:pt x="9331" y="13258"/>
                </a:cubicBezTo>
                <a:close/>
                <a:moveTo>
                  <a:pt x="9331" y="9305"/>
                </a:moveTo>
                <a:cubicBezTo>
                  <a:pt x="10358" y="9254"/>
                  <a:pt x="11327" y="9056"/>
                  <a:pt x="12195" y="8728"/>
                </a:cubicBezTo>
                <a:cubicBezTo>
                  <a:pt x="12510" y="9775"/>
                  <a:pt x="12709" y="10977"/>
                  <a:pt x="12750" y="12270"/>
                </a:cubicBezTo>
                <a:lnTo>
                  <a:pt x="9331" y="12270"/>
                </a:lnTo>
                <a:cubicBezTo>
                  <a:pt x="9331" y="12270"/>
                  <a:pt x="9331" y="9305"/>
                  <a:pt x="9331" y="9305"/>
                </a:cubicBezTo>
                <a:close/>
                <a:moveTo>
                  <a:pt x="9331" y="4984"/>
                </a:moveTo>
                <a:cubicBezTo>
                  <a:pt x="10355" y="5242"/>
                  <a:pt x="11254" y="6290"/>
                  <a:pt x="11874" y="7810"/>
                </a:cubicBezTo>
                <a:cubicBezTo>
                  <a:pt x="11108" y="8099"/>
                  <a:pt x="10246" y="8275"/>
                  <a:pt x="9331" y="8323"/>
                </a:cubicBezTo>
                <a:cubicBezTo>
                  <a:pt x="9331" y="8323"/>
                  <a:pt x="9331" y="4984"/>
                  <a:pt x="9331" y="4984"/>
                </a:cubicBezTo>
                <a:close/>
                <a:moveTo>
                  <a:pt x="13796" y="6696"/>
                </a:moveTo>
                <a:cubicBezTo>
                  <a:pt x="13485" y="6964"/>
                  <a:pt x="13129" y="7204"/>
                  <a:pt x="12738" y="7413"/>
                </a:cubicBezTo>
                <a:cubicBezTo>
                  <a:pt x="12409" y="6635"/>
                  <a:pt x="12011" y="5954"/>
                  <a:pt x="11557" y="5410"/>
                </a:cubicBezTo>
                <a:cubicBezTo>
                  <a:pt x="12379" y="5714"/>
                  <a:pt x="13131" y="6154"/>
                  <a:pt x="13796" y="6696"/>
                </a:cubicBezTo>
                <a:moveTo>
                  <a:pt x="8342" y="8323"/>
                </a:moveTo>
                <a:cubicBezTo>
                  <a:pt x="7427" y="8275"/>
                  <a:pt x="6564" y="8099"/>
                  <a:pt x="5798" y="7810"/>
                </a:cubicBezTo>
                <a:cubicBezTo>
                  <a:pt x="6419" y="6290"/>
                  <a:pt x="7318" y="5242"/>
                  <a:pt x="8342" y="4984"/>
                </a:cubicBezTo>
                <a:cubicBezTo>
                  <a:pt x="8342" y="4984"/>
                  <a:pt x="8342" y="8323"/>
                  <a:pt x="8342" y="8323"/>
                </a:cubicBezTo>
                <a:close/>
                <a:moveTo>
                  <a:pt x="8342" y="12270"/>
                </a:moveTo>
                <a:lnTo>
                  <a:pt x="4923" y="12270"/>
                </a:lnTo>
                <a:cubicBezTo>
                  <a:pt x="4964" y="10977"/>
                  <a:pt x="5163" y="9775"/>
                  <a:pt x="5478" y="8728"/>
                </a:cubicBezTo>
                <a:cubicBezTo>
                  <a:pt x="6346" y="9056"/>
                  <a:pt x="7316" y="9254"/>
                  <a:pt x="8342" y="9305"/>
                </a:cubicBezTo>
                <a:cubicBezTo>
                  <a:pt x="8342" y="9305"/>
                  <a:pt x="8342" y="12270"/>
                  <a:pt x="8342" y="12270"/>
                </a:cubicBezTo>
                <a:close/>
                <a:moveTo>
                  <a:pt x="8342" y="16223"/>
                </a:moveTo>
                <a:cubicBezTo>
                  <a:pt x="7316" y="16273"/>
                  <a:pt x="6346" y="16471"/>
                  <a:pt x="5478" y="16799"/>
                </a:cubicBezTo>
                <a:cubicBezTo>
                  <a:pt x="5163" y="15752"/>
                  <a:pt x="4964" y="14551"/>
                  <a:pt x="4923" y="13258"/>
                </a:cubicBezTo>
                <a:lnTo>
                  <a:pt x="8342" y="13258"/>
                </a:lnTo>
                <a:cubicBezTo>
                  <a:pt x="8342" y="13258"/>
                  <a:pt x="8342" y="16223"/>
                  <a:pt x="8342" y="16223"/>
                </a:cubicBezTo>
                <a:close/>
                <a:moveTo>
                  <a:pt x="8342" y="20544"/>
                </a:moveTo>
                <a:cubicBezTo>
                  <a:pt x="7318" y="20286"/>
                  <a:pt x="6419" y="19237"/>
                  <a:pt x="5798" y="17717"/>
                </a:cubicBezTo>
                <a:cubicBezTo>
                  <a:pt x="6564" y="17428"/>
                  <a:pt x="7427" y="17253"/>
                  <a:pt x="8342" y="17204"/>
                </a:cubicBezTo>
                <a:cubicBezTo>
                  <a:pt x="8342" y="17204"/>
                  <a:pt x="8342" y="20544"/>
                  <a:pt x="8342" y="20544"/>
                </a:cubicBezTo>
                <a:close/>
                <a:moveTo>
                  <a:pt x="3877" y="18831"/>
                </a:moveTo>
                <a:cubicBezTo>
                  <a:pt x="4188" y="18564"/>
                  <a:pt x="4543" y="18325"/>
                  <a:pt x="4934" y="18114"/>
                </a:cubicBezTo>
                <a:cubicBezTo>
                  <a:pt x="5263" y="18893"/>
                  <a:pt x="5661" y="19574"/>
                  <a:pt x="6115" y="20119"/>
                </a:cubicBezTo>
                <a:cubicBezTo>
                  <a:pt x="5295" y="19815"/>
                  <a:pt x="4541" y="19375"/>
                  <a:pt x="3877" y="18831"/>
                </a:cubicBezTo>
                <a:moveTo>
                  <a:pt x="1007" y="13258"/>
                </a:moveTo>
                <a:lnTo>
                  <a:pt x="3942" y="13258"/>
                </a:lnTo>
                <a:cubicBezTo>
                  <a:pt x="3986" y="14686"/>
                  <a:pt x="4217" y="16025"/>
                  <a:pt x="4591" y="17192"/>
                </a:cubicBezTo>
                <a:cubicBezTo>
                  <a:pt x="4057" y="17470"/>
                  <a:pt x="3582" y="17803"/>
                  <a:pt x="3166" y="18173"/>
                </a:cubicBezTo>
                <a:cubicBezTo>
                  <a:pt x="1928" y="16878"/>
                  <a:pt x="1126" y="15163"/>
                  <a:pt x="1007" y="13258"/>
                </a:cubicBezTo>
                <a:moveTo>
                  <a:pt x="3166" y="7354"/>
                </a:moveTo>
                <a:cubicBezTo>
                  <a:pt x="3582" y="7725"/>
                  <a:pt x="4057" y="8057"/>
                  <a:pt x="4591" y="8335"/>
                </a:cubicBezTo>
                <a:cubicBezTo>
                  <a:pt x="4217" y="9504"/>
                  <a:pt x="3986" y="10842"/>
                  <a:pt x="3942" y="12270"/>
                </a:cubicBezTo>
                <a:lnTo>
                  <a:pt x="1007" y="12270"/>
                </a:lnTo>
                <a:cubicBezTo>
                  <a:pt x="1126" y="10365"/>
                  <a:pt x="1928" y="8649"/>
                  <a:pt x="3166" y="7354"/>
                </a:cubicBezTo>
                <a:moveTo>
                  <a:pt x="6115" y="5410"/>
                </a:moveTo>
                <a:cubicBezTo>
                  <a:pt x="5661" y="5954"/>
                  <a:pt x="5263" y="6635"/>
                  <a:pt x="4934" y="7413"/>
                </a:cubicBezTo>
                <a:cubicBezTo>
                  <a:pt x="4543" y="7204"/>
                  <a:pt x="4188" y="6964"/>
                  <a:pt x="3877" y="6696"/>
                </a:cubicBezTo>
                <a:cubicBezTo>
                  <a:pt x="4542" y="6154"/>
                  <a:pt x="5295" y="5714"/>
                  <a:pt x="6115" y="5410"/>
                </a:cubicBezTo>
                <a:moveTo>
                  <a:pt x="8836" y="3927"/>
                </a:moveTo>
                <a:cubicBezTo>
                  <a:pt x="3957" y="3927"/>
                  <a:pt x="0" y="7883"/>
                  <a:pt x="0" y="12764"/>
                </a:cubicBezTo>
                <a:cubicBezTo>
                  <a:pt x="0" y="17644"/>
                  <a:pt x="3957" y="21600"/>
                  <a:pt x="8836" y="21600"/>
                </a:cubicBezTo>
                <a:cubicBezTo>
                  <a:pt x="13717" y="21600"/>
                  <a:pt x="17673" y="17644"/>
                  <a:pt x="17673" y="12764"/>
                </a:cubicBezTo>
                <a:cubicBezTo>
                  <a:pt x="17673" y="7883"/>
                  <a:pt x="13717" y="3927"/>
                  <a:pt x="8836"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0" name="Shape 3790"/>
          <p:cNvSpPr/>
          <p:nvPr/>
        </p:nvSpPr>
        <p:spPr>
          <a:xfrm>
            <a:off x="7559478" y="244001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9594" y="9980"/>
                </a:moveTo>
                <a:cubicBezTo>
                  <a:pt x="19587" y="9895"/>
                  <a:pt x="19575" y="9811"/>
                  <a:pt x="19564" y="9726"/>
                </a:cubicBezTo>
                <a:cubicBezTo>
                  <a:pt x="19542" y="9539"/>
                  <a:pt x="19514" y="9355"/>
                  <a:pt x="19480" y="9172"/>
                </a:cubicBezTo>
                <a:cubicBezTo>
                  <a:pt x="19462" y="9079"/>
                  <a:pt x="19444" y="8986"/>
                  <a:pt x="19424" y="8893"/>
                </a:cubicBezTo>
                <a:cubicBezTo>
                  <a:pt x="19384" y="8712"/>
                  <a:pt x="19337" y="8533"/>
                  <a:pt x="19286" y="8356"/>
                </a:cubicBezTo>
                <a:cubicBezTo>
                  <a:pt x="19263" y="8276"/>
                  <a:pt x="19243" y="8195"/>
                  <a:pt x="19218" y="8116"/>
                </a:cubicBezTo>
                <a:cubicBezTo>
                  <a:pt x="19143" y="7879"/>
                  <a:pt x="19057" y="7646"/>
                  <a:pt x="18962" y="7418"/>
                </a:cubicBezTo>
                <a:cubicBezTo>
                  <a:pt x="18922" y="7321"/>
                  <a:pt x="18876" y="7229"/>
                  <a:pt x="18832" y="7134"/>
                </a:cubicBezTo>
                <a:cubicBezTo>
                  <a:pt x="18771" y="6999"/>
                  <a:pt x="18708" y="6865"/>
                  <a:pt x="18640" y="6734"/>
                </a:cubicBezTo>
                <a:cubicBezTo>
                  <a:pt x="18579" y="6618"/>
                  <a:pt x="18516" y="6505"/>
                  <a:pt x="18450" y="6391"/>
                </a:cubicBezTo>
                <a:cubicBezTo>
                  <a:pt x="18392" y="6291"/>
                  <a:pt x="18331" y="6192"/>
                  <a:pt x="18269" y="6094"/>
                </a:cubicBezTo>
                <a:cubicBezTo>
                  <a:pt x="18192" y="5971"/>
                  <a:pt x="18114" y="5850"/>
                  <a:pt x="18031" y="5732"/>
                </a:cubicBezTo>
                <a:cubicBezTo>
                  <a:pt x="17985"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8" y="3252"/>
                  <a:pt x="14680" y="2821"/>
                  <a:pt x="13842" y="2513"/>
                </a:cubicBezTo>
                <a:cubicBezTo>
                  <a:pt x="13592" y="2912"/>
                  <a:pt x="13337" y="3420"/>
                  <a:pt x="13039" y="3590"/>
                </a:cubicBezTo>
                <a:cubicBezTo>
                  <a:pt x="12610" y="3835"/>
                  <a:pt x="12641" y="4817"/>
                  <a:pt x="13469" y="4725"/>
                </a:cubicBezTo>
                <a:cubicBezTo>
                  <a:pt x="13469" y="4725"/>
                  <a:pt x="13223" y="4970"/>
                  <a:pt x="13469" y="5860"/>
                </a:cubicBezTo>
                <a:cubicBezTo>
                  <a:pt x="13714" y="6750"/>
                  <a:pt x="14126" y="6944"/>
                  <a:pt x="15341" y="6443"/>
                </a:cubicBezTo>
                <a:cubicBezTo>
                  <a:pt x="15862" y="6228"/>
                  <a:pt x="16258" y="6341"/>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0" y="13153"/>
                  <a:pt x="19380" y="12917"/>
                  <a:pt x="19432" y="12677"/>
                </a:cubicBezTo>
                <a:cubicBezTo>
                  <a:pt x="19451" y="12587"/>
                  <a:pt x="19467" y="12494"/>
                  <a:pt x="19483" y="12402"/>
                </a:cubicBezTo>
                <a:cubicBezTo>
                  <a:pt x="19517" y="12224"/>
                  <a:pt x="19544" y="12045"/>
                  <a:pt x="19566" y="11862"/>
                </a:cubicBezTo>
                <a:cubicBezTo>
                  <a:pt x="19576" y="11776"/>
                  <a:pt x="19587" y="11691"/>
                  <a:pt x="19595" y="11604"/>
                </a:cubicBezTo>
                <a:cubicBezTo>
                  <a:pt x="19619" y="11340"/>
                  <a:pt x="19636" y="11072"/>
                  <a:pt x="19636" y="10800"/>
                </a:cubicBezTo>
                <a:cubicBezTo>
                  <a:pt x="19636" y="10523"/>
                  <a:pt x="19619" y="10251"/>
                  <a:pt x="19594" y="9980"/>
                </a:cubicBezTo>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7" y="5277"/>
                </a:cubicBezTo>
                <a:cubicBezTo>
                  <a:pt x="6373" y="5176"/>
                  <a:pt x="5613" y="4605"/>
                  <a:pt x="5109" y="4044"/>
                </a:cubicBezTo>
                <a:cubicBezTo>
                  <a:pt x="4094" y="4900"/>
                  <a:pt x="3276" y="5983"/>
                  <a:pt x="2729" y="7212"/>
                </a:cubicBezTo>
                <a:cubicBezTo>
                  <a:pt x="2875" y="8862"/>
                  <a:pt x="3773" y="9726"/>
                  <a:pt x="3773" y="9726"/>
                </a:cubicBezTo>
                <a:cubicBezTo>
                  <a:pt x="3773" y="9726"/>
                  <a:pt x="4234" y="10800"/>
                  <a:pt x="6995" y="12119"/>
                </a:cubicBezTo>
                <a:cubicBezTo>
                  <a:pt x="6995" y="12119"/>
                  <a:pt x="7517" y="12150"/>
                  <a:pt x="6903" y="11536"/>
                </a:cubicBezTo>
                <a:cubicBezTo>
                  <a:pt x="6289" y="10923"/>
                  <a:pt x="5614" y="10156"/>
                  <a:pt x="6382" y="9757"/>
                </a:cubicBezTo>
                <a:cubicBezTo>
                  <a:pt x="7148" y="9358"/>
                  <a:pt x="7364" y="9389"/>
                  <a:pt x="7548" y="10125"/>
                </a:cubicBezTo>
                <a:cubicBezTo>
                  <a:pt x="7732" y="10861"/>
                  <a:pt x="8345" y="10432"/>
                  <a:pt x="8407" y="9726"/>
                </a:cubicBezTo>
                <a:moveTo>
                  <a:pt x="16245" y="12871"/>
                </a:moveTo>
                <a:cubicBezTo>
                  <a:pt x="15893" y="13086"/>
                  <a:pt x="15908" y="13561"/>
                  <a:pt x="16200" y="13822"/>
                </a:cubicBezTo>
                <a:cubicBezTo>
                  <a:pt x="16491" y="14083"/>
                  <a:pt x="17074" y="14420"/>
                  <a:pt x="17258" y="13822"/>
                </a:cubicBezTo>
                <a:cubicBezTo>
                  <a:pt x="17442" y="13224"/>
                  <a:pt x="16598" y="12656"/>
                  <a:pt x="16245" y="12871"/>
                </a:cubicBezTo>
                <a:moveTo>
                  <a:pt x="12027" y="12948"/>
                </a:moveTo>
                <a:cubicBezTo>
                  <a:pt x="10984" y="12058"/>
                  <a:pt x="11107" y="11659"/>
                  <a:pt x="9787" y="11659"/>
                </a:cubicBezTo>
                <a:cubicBezTo>
                  <a:pt x="8468" y="11659"/>
                  <a:pt x="7639" y="11966"/>
                  <a:pt x="7977" y="13807"/>
                </a:cubicBezTo>
                <a:cubicBezTo>
                  <a:pt x="8314" y="15648"/>
                  <a:pt x="9296" y="14819"/>
                  <a:pt x="9205" y="16231"/>
                </a:cubicBezTo>
                <a:cubicBezTo>
                  <a:pt x="9112" y="17642"/>
                  <a:pt x="9450" y="17949"/>
                  <a:pt x="9664" y="18286"/>
                </a:cubicBezTo>
                <a:cubicBezTo>
                  <a:pt x="9880" y="18624"/>
                  <a:pt x="10523" y="19606"/>
                  <a:pt x="10769" y="18225"/>
                </a:cubicBezTo>
                <a:cubicBezTo>
                  <a:pt x="11014" y="16844"/>
                  <a:pt x="11475" y="16077"/>
                  <a:pt x="11996" y="15402"/>
                </a:cubicBezTo>
                <a:cubicBezTo>
                  <a:pt x="12518" y="14727"/>
                  <a:pt x="13070" y="13837"/>
                  <a:pt x="12027" y="1294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1" name="Shape 3791"/>
          <p:cNvSpPr/>
          <p:nvPr/>
        </p:nvSpPr>
        <p:spPr>
          <a:xfrm>
            <a:off x="8095131" y="244001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3"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7"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5"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09" y="14641"/>
                  <a:pt x="13529" y="14374"/>
                </a:cubicBezTo>
                <a:cubicBezTo>
                  <a:pt x="13660" y="14445"/>
                  <a:pt x="13781" y="14521"/>
                  <a:pt x="13893" y="14602"/>
                </a:cubicBezTo>
                <a:cubicBezTo>
                  <a:pt x="13656" y="14795"/>
                  <a:pt x="13407" y="14974"/>
                  <a:pt x="13136" y="15120"/>
                </a:cubicBezTo>
                <a:moveTo>
                  <a:pt x="11304" y="12785"/>
                </a:moveTo>
                <a:lnTo>
                  <a:pt x="11304" y="11304"/>
                </a:lnTo>
                <a:lnTo>
                  <a:pt x="13226" y="11304"/>
                </a:lnTo>
                <a:cubicBezTo>
                  <a:pt x="13193" y="11948"/>
                  <a:pt x="13093" y="12547"/>
                  <a:pt x="12949" y="13093"/>
                </a:cubicBezTo>
                <a:cubicBezTo>
                  <a:pt x="12443" y="12931"/>
                  <a:pt x="11891" y="12824"/>
                  <a:pt x="11304" y="12785"/>
                </a:cubicBezTo>
                <a:moveTo>
                  <a:pt x="11304" y="15606"/>
                </a:moveTo>
                <a:lnTo>
                  <a:pt x="11304" y="13766"/>
                </a:lnTo>
                <a:cubicBezTo>
                  <a:pt x="11784" y="13800"/>
                  <a:pt x="12233" y="13886"/>
                  <a:pt x="12642" y="14009"/>
                </a:cubicBezTo>
                <a:cubicBezTo>
                  <a:pt x="12301" y="14805"/>
                  <a:pt x="11837" y="15382"/>
                  <a:pt x="11304" y="15606"/>
                </a:cubicBezTo>
                <a:moveTo>
                  <a:pt x="11304" y="8815"/>
                </a:moveTo>
                <a:cubicBezTo>
                  <a:pt x="11891"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9"/>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6"/>
                  <a:pt x="13529" y="7227"/>
                </a:cubicBezTo>
                <a:cubicBezTo>
                  <a:pt x="13409" y="6960"/>
                  <a:pt x="13280" y="6708"/>
                  <a:pt x="13136" y="6481"/>
                </a:cubicBezTo>
                <a:cubicBezTo>
                  <a:pt x="13407" y="6627"/>
                  <a:pt x="13656" y="6806"/>
                  <a:pt x="13893" y="6998"/>
                </a:cubicBezTo>
                <a:moveTo>
                  <a:pt x="15676" y="10297"/>
                </a:moveTo>
                <a:lnTo>
                  <a:pt x="14228" y="10297"/>
                </a:lnTo>
                <a:cubicBezTo>
                  <a:pt x="14189" y="9520"/>
                  <a:pt x="14060" y="8790"/>
                  <a:pt x="13863" y="8130"/>
                </a:cubicBezTo>
                <a:cubicBezTo>
                  <a:pt x="14123" y="7994"/>
                  <a:pt x="14365" y="7844"/>
                  <a:pt x="14578" y="7677"/>
                </a:cubicBezTo>
                <a:cubicBezTo>
                  <a:pt x="15177" y="8405"/>
                  <a:pt x="15574" y="9305"/>
                  <a:pt x="15676" y="10297"/>
                </a:cubicBezTo>
                <a:moveTo>
                  <a:pt x="10296" y="7835"/>
                </a:moveTo>
                <a:cubicBezTo>
                  <a:pt x="9816" y="7800"/>
                  <a:pt x="9367" y="7714"/>
                  <a:pt x="8958" y="7591"/>
                </a:cubicBezTo>
                <a:cubicBezTo>
                  <a:pt x="9299" y="6795"/>
                  <a:pt x="9764" y="6219"/>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6"/>
                </a:moveTo>
                <a:cubicBezTo>
                  <a:pt x="9764" y="15382"/>
                  <a:pt x="9299" y="14805"/>
                  <a:pt x="8958" y="14009"/>
                </a:cubicBezTo>
                <a:cubicBezTo>
                  <a:pt x="9367" y="13886"/>
                  <a:pt x="9816" y="13800"/>
                  <a:pt x="10296" y="13766"/>
                </a:cubicBezTo>
                <a:cubicBezTo>
                  <a:pt x="10296" y="13766"/>
                  <a:pt x="10296" y="15606"/>
                  <a:pt x="10296" y="15606"/>
                </a:cubicBezTo>
                <a:close/>
                <a:moveTo>
                  <a:pt x="7707" y="14602"/>
                </a:moveTo>
                <a:cubicBezTo>
                  <a:pt x="7820" y="14521"/>
                  <a:pt x="7940" y="14445"/>
                  <a:pt x="8071" y="14374"/>
                </a:cubicBezTo>
                <a:cubicBezTo>
                  <a:pt x="8191" y="14641"/>
                  <a:pt x="8321" y="14892"/>
                  <a:pt x="8464" y="15120"/>
                </a:cubicBezTo>
                <a:cubicBezTo>
                  <a:pt x="8193" y="14974"/>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7"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1"/>
                </a:moveTo>
                <a:cubicBezTo>
                  <a:pt x="8321" y="6708"/>
                  <a:pt x="8191" y="6960"/>
                  <a:pt x="8071" y="7227"/>
                </a:cubicBezTo>
                <a:cubicBezTo>
                  <a:pt x="7940" y="7156"/>
                  <a:pt x="7820" y="7079"/>
                  <a:pt x="7707" y="6998"/>
                </a:cubicBezTo>
                <a:cubicBezTo>
                  <a:pt x="7944" y="6806"/>
                  <a:pt x="8193" y="6627"/>
                  <a:pt x="8464" y="6481"/>
                </a:cubicBezTo>
                <a:moveTo>
                  <a:pt x="10800" y="4909"/>
                </a:moveTo>
                <a:cubicBezTo>
                  <a:pt x="7546" y="4909"/>
                  <a:pt x="4909" y="7547"/>
                  <a:pt x="4909" y="10800"/>
                </a:cubicBezTo>
                <a:cubicBezTo>
                  <a:pt x="4909" y="14053"/>
                  <a:pt x="7546" y="16691"/>
                  <a:pt x="10800" y="16691"/>
                </a:cubicBezTo>
                <a:cubicBezTo>
                  <a:pt x="14053" y="16691"/>
                  <a:pt x="16691" y="14053"/>
                  <a:pt x="16691" y="10800"/>
                </a:cubicBezTo>
                <a:cubicBezTo>
                  <a:pt x="16691" y="7547"/>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6"/>
                  <a:pt x="627" y="0"/>
                  <a:pt x="491" y="0"/>
                </a:cubicBezTo>
                <a:cubicBezTo>
                  <a:pt x="220" y="0"/>
                  <a:pt x="0" y="221"/>
                  <a:pt x="0" y="491"/>
                </a:cubicBezTo>
                <a:cubicBezTo>
                  <a:pt x="0" y="627"/>
                  <a:pt x="55" y="750"/>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50"/>
                  <a:pt x="21600" y="627"/>
                  <a:pt x="21600" y="491"/>
                </a:cubicBezTo>
                <a:cubicBezTo>
                  <a:pt x="21600" y="221"/>
                  <a:pt x="21380" y="0"/>
                  <a:pt x="21109" y="0"/>
                </a:cubicBezTo>
                <a:cubicBezTo>
                  <a:pt x="20973" y="0"/>
                  <a:pt x="20851" y="56"/>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2" name="Shape 3792"/>
          <p:cNvSpPr/>
          <p:nvPr/>
        </p:nvSpPr>
        <p:spPr>
          <a:xfrm>
            <a:off x="8669044" y="2440017"/>
            <a:ext cx="204058" cy="280580"/>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4" y="7721"/>
                  <a:pt x="8900" y="7354"/>
                </a:cubicBezTo>
                <a:cubicBezTo>
                  <a:pt x="8384" y="6988"/>
                  <a:pt x="7819" y="6529"/>
                  <a:pt x="8462" y="6291"/>
                </a:cubicBezTo>
                <a:cubicBezTo>
                  <a:pt x="9104" y="6053"/>
                  <a:pt x="9285" y="6071"/>
                  <a:pt x="9439" y="6511"/>
                </a:cubicBezTo>
                <a:cubicBezTo>
                  <a:pt x="9594" y="6950"/>
                  <a:pt x="10109" y="6694"/>
                  <a:pt x="10159" y="6273"/>
                </a:cubicBezTo>
                <a:cubicBezTo>
                  <a:pt x="10211" y="5851"/>
                  <a:pt x="11163" y="5411"/>
                  <a:pt x="11805" y="5209"/>
                </a:cubicBezTo>
                <a:cubicBezTo>
                  <a:pt x="12449" y="5007"/>
                  <a:pt x="13041" y="4934"/>
                  <a:pt x="12963" y="4586"/>
                </a:cubicBezTo>
                <a:cubicBezTo>
                  <a:pt x="12886" y="4237"/>
                  <a:pt x="12706" y="3981"/>
                  <a:pt x="11703" y="3981"/>
                </a:cubicBezTo>
                <a:cubicBezTo>
                  <a:pt x="10699" y="3981"/>
                  <a:pt x="11137" y="4934"/>
                  <a:pt x="10314" y="4365"/>
                </a:cubicBezTo>
                <a:cubicBezTo>
                  <a:pt x="9490" y="3797"/>
                  <a:pt x="10493" y="3944"/>
                  <a:pt x="10905" y="3816"/>
                </a:cubicBezTo>
                <a:cubicBezTo>
                  <a:pt x="11317" y="3688"/>
                  <a:pt x="11729" y="3155"/>
                  <a:pt x="11009" y="3119"/>
                </a:cubicBezTo>
                <a:cubicBezTo>
                  <a:pt x="10288" y="3083"/>
                  <a:pt x="10442" y="3339"/>
                  <a:pt x="9876" y="3192"/>
                </a:cubicBezTo>
                <a:cubicBezTo>
                  <a:pt x="9310" y="3045"/>
                  <a:pt x="9053" y="3706"/>
                  <a:pt x="8693" y="3614"/>
                </a:cubicBezTo>
                <a:cubicBezTo>
                  <a:pt x="8519" y="3570"/>
                  <a:pt x="8131" y="3374"/>
                  <a:pt x="7770" y="3142"/>
                </a:cubicBezTo>
                <a:cubicBezTo>
                  <a:pt x="6768" y="3765"/>
                  <a:pt x="6022" y="4597"/>
                  <a:pt x="5656" y="5546"/>
                </a:cubicBezTo>
                <a:cubicBezTo>
                  <a:pt x="5919" y="6021"/>
                  <a:pt x="6275" y="6273"/>
                  <a:pt x="6275" y="6273"/>
                </a:cubicBezTo>
                <a:moveTo>
                  <a:pt x="20588" y="12027"/>
                </a:moveTo>
                <a:cubicBezTo>
                  <a:pt x="20407" y="12027"/>
                  <a:pt x="20245" y="12081"/>
                  <a:pt x="20125"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6" y="1037"/>
                  <a:pt x="5062" y="900"/>
                  <a:pt x="5062" y="736"/>
                </a:cubicBezTo>
                <a:cubicBezTo>
                  <a:pt x="5062" y="465"/>
                  <a:pt x="4760" y="245"/>
                  <a:pt x="4388" y="245"/>
                </a:cubicBezTo>
                <a:cubicBezTo>
                  <a:pt x="4192" y="245"/>
                  <a:pt x="4020" y="308"/>
                  <a:pt x="3896" y="405"/>
                </a:cubicBezTo>
                <a:lnTo>
                  <a:pt x="3895" y="403"/>
                </a:lnTo>
                <a:cubicBezTo>
                  <a:pt x="1505" y="2016"/>
                  <a:pt x="0" y="4315"/>
                  <a:pt x="0" y="6873"/>
                </a:cubicBezTo>
                <a:cubicBezTo>
                  <a:pt x="0" y="11587"/>
                  <a:pt x="5080" y="15428"/>
                  <a:pt x="11475" y="15684"/>
                </a:cubicBezTo>
                <a:lnTo>
                  <a:pt x="11475" y="20618"/>
                </a:lnTo>
                <a:lnTo>
                  <a:pt x="7425" y="20618"/>
                </a:lnTo>
                <a:cubicBezTo>
                  <a:pt x="7053" y="20618"/>
                  <a:pt x="6750" y="20838"/>
                  <a:pt x="6750" y="21109"/>
                </a:cubicBezTo>
                <a:cubicBezTo>
                  <a:pt x="6750" y="21380"/>
                  <a:pt x="7053"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5"/>
                  <a:pt x="18970" y="14500"/>
                  <a:pt x="21045" y="12880"/>
                </a:cubicBezTo>
                <a:lnTo>
                  <a:pt x="21041" y="12877"/>
                </a:lnTo>
                <a:cubicBezTo>
                  <a:pt x="21175" y="12788"/>
                  <a:pt x="21262" y="12661"/>
                  <a:pt x="21262" y="12518"/>
                </a:cubicBezTo>
                <a:cubicBezTo>
                  <a:pt x="21262" y="12248"/>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8"/>
                  <a:pt x="17369" y="0"/>
                  <a:pt x="12150" y="0"/>
                </a:cubicBezTo>
                <a:cubicBezTo>
                  <a:pt x="6931" y="0"/>
                  <a:pt x="2700" y="3078"/>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3"/>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3" y="11388"/>
                </a:cubicBezTo>
                <a:cubicBezTo>
                  <a:pt x="11315" y="11502"/>
                  <a:pt x="11532" y="11731"/>
                  <a:pt x="11738" y="11767"/>
                </a:cubicBezTo>
                <a:cubicBezTo>
                  <a:pt x="11768" y="11768"/>
                  <a:pt x="11799" y="11769"/>
                  <a:pt x="11828" y="11770"/>
                </a:cubicBezTo>
                <a:cubicBezTo>
                  <a:pt x="11954" y="11751"/>
                  <a:pt x="12068" y="11642"/>
                  <a:pt x="12140" y="11351"/>
                </a:cubicBezTo>
                <a:cubicBezTo>
                  <a:pt x="12346" y="10526"/>
                  <a:pt x="12732" y="10067"/>
                  <a:pt x="13169" y="9665"/>
                </a:cubicBezTo>
                <a:cubicBezTo>
                  <a:pt x="13606" y="9261"/>
                  <a:pt x="14070" y="8729"/>
                  <a:pt x="13195" y="8198"/>
                </a:cubicBezTo>
                <a:cubicBezTo>
                  <a:pt x="12320" y="7666"/>
                  <a:pt x="12424" y="7428"/>
                  <a:pt x="11317" y="7428"/>
                </a:cubicBezTo>
                <a:moveTo>
                  <a:pt x="14404" y="3284"/>
                </a:moveTo>
                <a:cubicBezTo>
                  <a:pt x="14404" y="3284"/>
                  <a:pt x="14198" y="3431"/>
                  <a:pt x="14404" y="3962"/>
                </a:cubicBezTo>
                <a:cubicBezTo>
                  <a:pt x="14611" y="4494"/>
                  <a:pt x="14955" y="4609"/>
                  <a:pt x="15974" y="4311"/>
                </a:cubicBezTo>
                <a:cubicBezTo>
                  <a:pt x="16411" y="4182"/>
                  <a:pt x="16742" y="4248"/>
                  <a:pt x="16693" y="4568"/>
                </a:cubicBezTo>
                <a:cubicBezTo>
                  <a:pt x="16591" y="5246"/>
                  <a:pt x="15857" y="5217"/>
                  <a:pt x="16411" y="6309"/>
                </a:cubicBezTo>
                <a:cubicBezTo>
                  <a:pt x="16746" y="6970"/>
                  <a:pt x="17568" y="7226"/>
                  <a:pt x="17877" y="7739"/>
                </a:cubicBezTo>
                <a:cubicBezTo>
                  <a:pt x="17984" y="7918"/>
                  <a:pt x="18288" y="8084"/>
                  <a:pt x="18634" y="8228"/>
                </a:cubicBezTo>
                <a:cubicBezTo>
                  <a:pt x="18804" y="7798"/>
                  <a:pt x="18900" y="7344"/>
                  <a:pt x="18900" y="6873"/>
                </a:cubicBezTo>
                <a:cubicBezTo>
                  <a:pt x="18900" y="4752"/>
                  <a:pt x="17047" y="2950"/>
                  <a:pt x="14457" y="2265"/>
                </a:cubicBezTo>
                <a:cubicBezTo>
                  <a:pt x="14327" y="2411"/>
                  <a:pt x="14193" y="2545"/>
                  <a:pt x="14044" y="2605"/>
                </a:cubicBezTo>
                <a:cubicBezTo>
                  <a:pt x="13684" y="2753"/>
                  <a:pt x="13710" y="3339"/>
                  <a:pt x="14404" y="328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3" name="Shape 3793"/>
          <p:cNvSpPr/>
          <p:nvPr/>
        </p:nvSpPr>
        <p:spPr>
          <a:xfrm>
            <a:off x="9191942" y="244001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7"/>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9"/>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3"/>
                  <a:pt x="21600" y="14236"/>
                </a:cubicBezTo>
                <a:cubicBezTo>
                  <a:pt x="21600" y="14101"/>
                  <a:pt x="21533" y="13978"/>
                  <a:pt x="21424" y="1388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4" name="Shape 3794"/>
          <p:cNvSpPr/>
          <p:nvPr/>
        </p:nvSpPr>
        <p:spPr>
          <a:xfrm>
            <a:off x="9727595" y="2440017"/>
            <a:ext cx="229565" cy="280580"/>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5" name="Shape 3795"/>
          <p:cNvSpPr/>
          <p:nvPr/>
        </p:nvSpPr>
        <p:spPr>
          <a:xfrm>
            <a:off x="10237740" y="2465525"/>
            <a:ext cx="280580" cy="229565"/>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4"/>
                  <a:pt x="9957" y="1784"/>
                </a:cubicBezTo>
                <a:cubicBezTo>
                  <a:pt x="9960" y="1778"/>
                  <a:pt x="10234" y="1200"/>
                  <a:pt x="10800" y="1200"/>
                </a:cubicBezTo>
                <a:cubicBezTo>
                  <a:pt x="11366" y="1200"/>
                  <a:pt x="11588" y="1655"/>
                  <a:pt x="11617" y="1719"/>
                </a:cubicBezTo>
                <a:cubicBezTo>
                  <a:pt x="11641" y="1793"/>
                  <a:pt x="11650" y="1806"/>
                  <a:pt x="11685" y="1873"/>
                </a:cubicBezTo>
                <a:lnTo>
                  <a:pt x="20522" y="18673"/>
                </a:lnTo>
                <a:cubicBezTo>
                  <a:pt x="20535" y="18697"/>
                  <a:pt x="20548" y="18721"/>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5"/>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6" name="Shape 3796"/>
          <p:cNvSpPr/>
          <p:nvPr/>
        </p:nvSpPr>
        <p:spPr>
          <a:xfrm>
            <a:off x="10773392" y="244001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7" name="Shape 3797"/>
          <p:cNvSpPr/>
          <p:nvPr/>
        </p:nvSpPr>
        <p:spPr>
          <a:xfrm>
            <a:off x="11309044" y="2440017"/>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3"/>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2"/>
                  <a:pt x="15218" y="7009"/>
                  <a:pt x="15218" y="6873"/>
                </a:cubicBezTo>
                <a:cubicBezTo>
                  <a:pt x="15218" y="6738"/>
                  <a:pt x="15163" y="6615"/>
                  <a:pt x="15074" y="6526"/>
                </a:cubicBezTo>
                <a:cubicBezTo>
                  <a:pt x="15074" y="6526"/>
                  <a:pt x="12620" y="4072"/>
                  <a:pt x="12620" y="407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9" name="Title 21"/>
          <p:cNvSpPr txBox="1"/>
          <p:nvPr/>
        </p:nvSpPr>
        <p:spPr>
          <a:xfrm>
            <a:off x="1419013" y="970895"/>
            <a:ext cx="3908993" cy="429168"/>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a:pPr algn="ctr"/>
            <a:r>
              <a:rPr lang="en-US"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rPr>
              <a:t>ELECTRONICS</a:t>
            </a:r>
            <a:endParaRPr lang="id-ID"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30" name="Title 21"/>
          <p:cNvSpPr txBox="1"/>
          <p:nvPr/>
        </p:nvSpPr>
        <p:spPr>
          <a:xfrm>
            <a:off x="7202781" y="970895"/>
            <a:ext cx="3908993" cy="429168"/>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a:pPr algn="ctr"/>
            <a:r>
              <a:rPr lang="en-US"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rPr>
              <a:t>LOCATION</a:t>
            </a:r>
            <a:endParaRPr lang="id-ID"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3825"/>
          <p:cNvSpPr/>
          <p:nvPr/>
        </p:nvSpPr>
        <p:spPr>
          <a:xfrm>
            <a:off x="632658" y="228928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9" name="Shape 3826"/>
          <p:cNvSpPr/>
          <p:nvPr/>
        </p:nvSpPr>
        <p:spPr>
          <a:xfrm>
            <a:off x="1165358" y="2276605"/>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70"/>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70"/>
                  <a:pt x="7634" y="16800"/>
                  <a:pt x="7364" y="16800"/>
                </a:cubicBezTo>
                <a:lnTo>
                  <a:pt x="3436" y="16800"/>
                </a:lnTo>
                <a:cubicBezTo>
                  <a:pt x="3166" y="16800"/>
                  <a:pt x="2945" y="17070"/>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0" name="Shape 3827"/>
          <p:cNvSpPr/>
          <p:nvPr/>
        </p:nvSpPr>
        <p:spPr>
          <a:xfrm>
            <a:off x="1698057" y="225123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1949" y="13581"/>
                </a:moveTo>
                <a:cubicBezTo>
                  <a:pt x="11701" y="13785"/>
                  <a:pt x="11474" y="13902"/>
                  <a:pt x="11085" y="13931"/>
                </a:cubicBezTo>
                <a:lnTo>
                  <a:pt x="11085" y="11339"/>
                </a:lnTo>
                <a:cubicBezTo>
                  <a:pt x="11251" y="11384"/>
                  <a:pt x="11321" y="11436"/>
                  <a:pt x="11479" y="11494"/>
                </a:cubicBezTo>
                <a:cubicBezTo>
                  <a:pt x="11638" y="11555"/>
                  <a:pt x="11780" y="11632"/>
                  <a:pt x="11906" y="11728"/>
                </a:cubicBezTo>
                <a:cubicBezTo>
                  <a:pt x="12032" y="11825"/>
                  <a:pt x="12133" y="11944"/>
                  <a:pt x="12208" y="12085"/>
                </a:cubicBezTo>
                <a:cubicBezTo>
                  <a:pt x="12284" y="12225"/>
                  <a:pt x="12322" y="12399"/>
                  <a:pt x="12322" y="12607"/>
                </a:cubicBezTo>
                <a:cubicBezTo>
                  <a:pt x="12322" y="13052"/>
                  <a:pt x="12198" y="13376"/>
                  <a:pt x="11949" y="13581"/>
                </a:cubicBezTo>
                <a:moveTo>
                  <a:pt x="10437" y="9837"/>
                </a:moveTo>
                <a:cubicBezTo>
                  <a:pt x="10286" y="9800"/>
                  <a:pt x="10228" y="9754"/>
                  <a:pt x="10081" y="9698"/>
                </a:cubicBezTo>
                <a:cubicBezTo>
                  <a:pt x="9933" y="9643"/>
                  <a:pt x="9803" y="9570"/>
                  <a:pt x="9692" y="9482"/>
                </a:cubicBezTo>
                <a:cubicBezTo>
                  <a:pt x="9581" y="9392"/>
                  <a:pt x="9489" y="9285"/>
                  <a:pt x="9417" y="9159"/>
                </a:cubicBezTo>
                <a:cubicBezTo>
                  <a:pt x="9345" y="9033"/>
                  <a:pt x="9309" y="8880"/>
                  <a:pt x="9309" y="8702"/>
                </a:cubicBezTo>
                <a:cubicBezTo>
                  <a:pt x="9309" y="8310"/>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8"/>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8"/>
                  <a:pt x="12200" y="6833"/>
                  <a:pt x="11911" y="6744"/>
                </a:cubicBezTo>
                <a:cubicBezTo>
                  <a:pt x="11623" y="6656"/>
                  <a:pt x="11410" y="6611"/>
                  <a:pt x="11085" y="6611"/>
                </a:cubicBezTo>
                <a:lnTo>
                  <a:pt x="11085" y="5881"/>
                </a:lnTo>
                <a:lnTo>
                  <a:pt x="10437" y="5881"/>
                </a:lnTo>
                <a:lnTo>
                  <a:pt x="10437" y="6611"/>
                </a:lnTo>
                <a:cubicBezTo>
                  <a:pt x="10113" y="6611"/>
                  <a:pt x="9895" y="6660"/>
                  <a:pt x="9600" y="6756"/>
                </a:cubicBezTo>
                <a:cubicBezTo>
                  <a:pt x="9305" y="6853"/>
                  <a:pt x="9044" y="6992"/>
                  <a:pt x="8817" y="7173"/>
                </a:cubicBezTo>
                <a:cubicBezTo>
                  <a:pt x="8590" y="7355"/>
                  <a:pt x="8410" y="7581"/>
                  <a:pt x="8277" y="7852"/>
                </a:cubicBezTo>
                <a:cubicBezTo>
                  <a:pt x="8144" y="8122"/>
                  <a:pt x="8077" y="8436"/>
                  <a:pt x="8077" y="8791"/>
                </a:cubicBezTo>
                <a:cubicBezTo>
                  <a:pt x="8077" y="9200"/>
                  <a:pt x="8150" y="9541"/>
                  <a:pt x="8293" y="9815"/>
                </a:cubicBezTo>
                <a:cubicBezTo>
                  <a:pt x="8438" y="10090"/>
                  <a:pt x="8626" y="10318"/>
                  <a:pt x="8860" y="10499"/>
                </a:cubicBezTo>
                <a:cubicBezTo>
                  <a:pt x="9094" y="10681"/>
                  <a:pt x="9357" y="10829"/>
                  <a:pt x="9649" y="10944"/>
                </a:cubicBezTo>
                <a:cubicBezTo>
                  <a:pt x="9940" y="11059"/>
                  <a:pt x="10142" y="11158"/>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2"/>
                  <a:pt x="8094" y="13430"/>
                </a:cubicBezTo>
                <a:cubicBezTo>
                  <a:pt x="8220" y="13749"/>
                  <a:pt x="8397" y="14018"/>
                  <a:pt x="8628" y="14236"/>
                </a:cubicBezTo>
                <a:cubicBezTo>
                  <a:pt x="8858" y="14456"/>
                  <a:pt x="9136" y="14625"/>
                  <a:pt x="9460" y="14743"/>
                </a:cubicBezTo>
                <a:cubicBezTo>
                  <a:pt x="9784" y="14862"/>
                  <a:pt x="10048" y="14925"/>
                  <a:pt x="10437" y="14932"/>
                </a:cubicBezTo>
                <a:lnTo>
                  <a:pt x="10437" y="15693"/>
                </a:lnTo>
                <a:lnTo>
                  <a:pt x="11085" y="15693"/>
                </a:lnTo>
                <a:lnTo>
                  <a:pt x="11085" y="14932"/>
                </a:lnTo>
                <a:cubicBezTo>
                  <a:pt x="11446" y="14917"/>
                  <a:pt x="11688" y="14856"/>
                  <a:pt x="11998" y="14748"/>
                </a:cubicBezTo>
                <a:cubicBezTo>
                  <a:pt x="12307" y="14641"/>
                  <a:pt x="12578" y="14486"/>
                  <a:pt x="12808" y="14281"/>
                </a:cubicBezTo>
                <a:cubicBezTo>
                  <a:pt x="13038" y="14077"/>
                  <a:pt x="13220" y="13821"/>
                  <a:pt x="13353" y="13513"/>
                </a:cubicBezTo>
                <a:cubicBezTo>
                  <a:pt x="13486" y="13206"/>
                  <a:pt x="13553" y="12844"/>
                  <a:pt x="13553" y="12429"/>
                </a:cubicBezTo>
                <a:cubicBezTo>
                  <a:pt x="13553" y="12028"/>
                  <a:pt x="13481" y="11692"/>
                  <a:pt x="13337" y="11417"/>
                </a:cubicBezTo>
                <a:cubicBezTo>
                  <a:pt x="13193" y="11142"/>
                  <a:pt x="13002" y="10912"/>
                  <a:pt x="12765" y="10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1" name="Shape 3828"/>
          <p:cNvSpPr/>
          <p:nvPr/>
        </p:nvSpPr>
        <p:spPr>
          <a:xfrm>
            <a:off x="2230757" y="225123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9686" y="14721"/>
                </a:moveTo>
                <a:cubicBezTo>
                  <a:pt x="9513" y="14863"/>
                  <a:pt x="9355" y="14946"/>
                  <a:pt x="9084" y="14966"/>
                </a:cubicBezTo>
                <a:lnTo>
                  <a:pt x="9084" y="13152"/>
                </a:lnTo>
                <a:cubicBezTo>
                  <a:pt x="9199" y="13183"/>
                  <a:pt x="9248" y="13219"/>
                  <a:pt x="9358" y="13260"/>
                </a:cubicBezTo>
                <a:cubicBezTo>
                  <a:pt x="9469" y="13302"/>
                  <a:pt x="9568" y="13357"/>
                  <a:pt x="9656" y="13424"/>
                </a:cubicBezTo>
                <a:cubicBezTo>
                  <a:pt x="9744" y="13491"/>
                  <a:pt x="9814" y="13575"/>
                  <a:pt x="9867" y="13674"/>
                </a:cubicBezTo>
                <a:cubicBezTo>
                  <a:pt x="9920" y="13772"/>
                  <a:pt x="9946" y="13894"/>
                  <a:pt x="9946" y="14040"/>
                </a:cubicBezTo>
                <a:cubicBezTo>
                  <a:pt x="9946" y="14350"/>
                  <a:pt x="9859" y="14578"/>
                  <a:pt x="9686" y="14721"/>
                </a:cubicBezTo>
                <a:moveTo>
                  <a:pt x="8631" y="12100"/>
                </a:moveTo>
                <a:cubicBezTo>
                  <a:pt x="8526" y="12074"/>
                  <a:pt x="8486" y="12042"/>
                  <a:pt x="8383" y="12003"/>
                </a:cubicBezTo>
                <a:cubicBezTo>
                  <a:pt x="8280" y="11964"/>
                  <a:pt x="8189" y="11913"/>
                  <a:pt x="8112" y="11851"/>
                </a:cubicBezTo>
                <a:cubicBezTo>
                  <a:pt x="8034" y="11789"/>
                  <a:pt x="7969" y="11714"/>
                  <a:pt x="7919" y="11626"/>
                </a:cubicBezTo>
                <a:cubicBezTo>
                  <a:pt x="7869" y="11537"/>
                  <a:pt x="7844" y="11431"/>
                  <a:pt x="7844" y="11306"/>
                </a:cubicBezTo>
                <a:cubicBezTo>
                  <a:pt x="7844" y="11031"/>
                  <a:pt x="7918" y="10835"/>
                  <a:pt x="8067" y="10719"/>
                </a:cubicBezTo>
                <a:cubicBezTo>
                  <a:pt x="8214" y="10602"/>
                  <a:pt x="8360" y="10543"/>
                  <a:pt x="8631" y="10543"/>
                </a:cubicBezTo>
                <a:cubicBezTo>
                  <a:pt x="8631" y="10543"/>
                  <a:pt x="8631" y="12100"/>
                  <a:pt x="8631" y="12100"/>
                </a:cubicBezTo>
                <a:close/>
                <a:moveTo>
                  <a:pt x="10255" y="12723"/>
                </a:moveTo>
                <a:cubicBezTo>
                  <a:pt x="10089" y="12594"/>
                  <a:pt x="9898" y="12487"/>
                  <a:pt x="9683" y="12404"/>
                </a:cubicBezTo>
                <a:cubicBezTo>
                  <a:pt x="9466" y="12322"/>
                  <a:pt x="9310" y="12249"/>
                  <a:pt x="9084" y="12186"/>
                </a:cubicBezTo>
                <a:lnTo>
                  <a:pt x="9084" y="10543"/>
                </a:lnTo>
                <a:cubicBezTo>
                  <a:pt x="9355" y="10543"/>
                  <a:pt x="9488" y="10613"/>
                  <a:pt x="9611" y="10753"/>
                </a:cubicBezTo>
                <a:cubicBezTo>
                  <a:pt x="9734" y="10894"/>
                  <a:pt x="9800" y="11096"/>
                  <a:pt x="9810" y="11361"/>
                </a:cubicBezTo>
                <a:lnTo>
                  <a:pt x="10669" y="11361"/>
                </a:lnTo>
                <a:cubicBezTo>
                  <a:pt x="10669" y="11107"/>
                  <a:pt x="10625" y="10883"/>
                  <a:pt x="10537" y="10691"/>
                </a:cubicBezTo>
                <a:cubicBezTo>
                  <a:pt x="10450" y="10499"/>
                  <a:pt x="10331" y="10341"/>
                  <a:pt x="10183" y="10216"/>
                </a:cubicBezTo>
                <a:cubicBezTo>
                  <a:pt x="10035" y="10091"/>
                  <a:pt x="9860" y="9998"/>
                  <a:pt x="9659" y="9935"/>
                </a:cubicBezTo>
                <a:cubicBezTo>
                  <a:pt x="9459" y="9874"/>
                  <a:pt x="9310" y="9842"/>
                  <a:pt x="9084" y="9842"/>
                </a:cubicBezTo>
                <a:lnTo>
                  <a:pt x="9084" y="9332"/>
                </a:lnTo>
                <a:lnTo>
                  <a:pt x="8631" y="9332"/>
                </a:lnTo>
                <a:lnTo>
                  <a:pt x="8631" y="9842"/>
                </a:lnTo>
                <a:cubicBezTo>
                  <a:pt x="8405" y="9842"/>
                  <a:pt x="8253" y="9877"/>
                  <a:pt x="8048" y="9944"/>
                </a:cubicBezTo>
                <a:cubicBezTo>
                  <a:pt x="7842" y="10011"/>
                  <a:pt x="7660" y="10108"/>
                  <a:pt x="7501" y="10235"/>
                </a:cubicBezTo>
                <a:cubicBezTo>
                  <a:pt x="7343" y="10363"/>
                  <a:pt x="7218" y="10521"/>
                  <a:pt x="7125" y="10711"/>
                </a:cubicBezTo>
                <a:cubicBezTo>
                  <a:pt x="7032" y="10900"/>
                  <a:pt x="6985" y="11119"/>
                  <a:pt x="6985" y="11369"/>
                </a:cubicBezTo>
                <a:cubicBezTo>
                  <a:pt x="6985" y="11654"/>
                  <a:pt x="7035" y="11893"/>
                  <a:pt x="7136" y="12085"/>
                </a:cubicBezTo>
                <a:cubicBezTo>
                  <a:pt x="7237" y="12278"/>
                  <a:pt x="7368" y="12437"/>
                  <a:pt x="7531" y="12564"/>
                </a:cubicBezTo>
                <a:cubicBezTo>
                  <a:pt x="7694" y="12691"/>
                  <a:pt x="7878" y="12794"/>
                  <a:pt x="8081" y="12876"/>
                </a:cubicBezTo>
                <a:cubicBezTo>
                  <a:pt x="8285" y="12956"/>
                  <a:pt x="8426" y="13024"/>
                  <a:pt x="8631" y="13082"/>
                </a:cubicBezTo>
                <a:lnTo>
                  <a:pt x="8631" y="14966"/>
                </a:lnTo>
                <a:cubicBezTo>
                  <a:pt x="8285" y="14955"/>
                  <a:pt x="8100" y="14852"/>
                  <a:pt x="7950" y="14654"/>
                </a:cubicBezTo>
                <a:cubicBezTo>
                  <a:pt x="7799" y="14458"/>
                  <a:pt x="7726" y="14187"/>
                  <a:pt x="7731" y="13845"/>
                </a:cubicBezTo>
                <a:lnTo>
                  <a:pt x="6872" y="13845"/>
                </a:lnTo>
                <a:cubicBezTo>
                  <a:pt x="6867" y="14136"/>
                  <a:pt x="6908" y="14393"/>
                  <a:pt x="6996" y="14616"/>
                </a:cubicBezTo>
                <a:cubicBezTo>
                  <a:pt x="7085" y="14839"/>
                  <a:pt x="7209" y="15027"/>
                  <a:pt x="7369" y="15181"/>
                </a:cubicBezTo>
                <a:cubicBezTo>
                  <a:pt x="7530" y="15333"/>
                  <a:pt x="7723" y="15451"/>
                  <a:pt x="7950" y="15535"/>
                </a:cubicBezTo>
                <a:cubicBezTo>
                  <a:pt x="8176" y="15617"/>
                  <a:pt x="8360" y="15662"/>
                  <a:pt x="8631" y="15667"/>
                </a:cubicBezTo>
                <a:lnTo>
                  <a:pt x="8631" y="16199"/>
                </a:lnTo>
                <a:lnTo>
                  <a:pt x="9084" y="16199"/>
                </a:lnTo>
                <a:lnTo>
                  <a:pt x="9084" y="15667"/>
                </a:lnTo>
                <a:cubicBezTo>
                  <a:pt x="9335" y="15656"/>
                  <a:pt x="9504" y="15613"/>
                  <a:pt x="9720" y="15538"/>
                </a:cubicBezTo>
                <a:cubicBezTo>
                  <a:pt x="9936" y="15464"/>
                  <a:pt x="10124" y="15354"/>
                  <a:pt x="10285" y="15211"/>
                </a:cubicBezTo>
                <a:cubicBezTo>
                  <a:pt x="10445" y="15069"/>
                  <a:pt x="10573" y="14889"/>
                  <a:pt x="10666" y="14674"/>
                </a:cubicBezTo>
                <a:cubicBezTo>
                  <a:pt x="10758" y="14459"/>
                  <a:pt x="10805" y="14206"/>
                  <a:pt x="10805" y="13915"/>
                </a:cubicBezTo>
                <a:cubicBezTo>
                  <a:pt x="10805" y="13634"/>
                  <a:pt x="10755" y="13398"/>
                  <a:pt x="10654" y="13207"/>
                </a:cubicBezTo>
                <a:cubicBezTo>
                  <a:pt x="10554" y="13014"/>
                  <a:pt x="10421" y="12854"/>
                  <a:pt x="10255" y="12723"/>
                </a:cubicBezTo>
                <a:moveTo>
                  <a:pt x="12764" y="0"/>
                </a:moveTo>
                <a:cubicBezTo>
                  <a:pt x="9919" y="0"/>
                  <a:pt x="7396" y="1350"/>
                  <a:pt x="5779" y="3437"/>
                </a:cubicBezTo>
                <a:cubicBezTo>
                  <a:pt x="6324" y="3259"/>
                  <a:pt x="6890" y="3132"/>
                  <a:pt x="7472" y="3051"/>
                </a:cubicBezTo>
                <a:cubicBezTo>
                  <a:pt x="8868" y="1774"/>
                  <a:pt x="10722" y="988"/>
                  <a:pt x="12764" y="988"/>
                </a:cubicBezTo>
                <a:cubicBezTo>
                  <a:pt x="17099" y="988"/>
                  <a:pt x="20613" y="4502"/>
                  <a:pt x="20613" y="8836"/>
                </a:cubicBezTo>
                <a:cubicBezTo>
                  <a:pt x="20613" y="10879"/>
                  <a:pt x="19827" y="12732"/>
                  <a:pt x="18549" y="14128"/>
                </a:cubicBezTo>
                <a:cubicBezTo>
                  <a:pt x="18468" y="14710"/>
                  <a:pt x="18341" y="15277"/>
                  <a:pt x="18163" y="15821"/>
                </a:cubicBezTo>
                <a:cubicBezTo>
                  <a:pt x="20250" y="14205"/>
                  <a:pt x="21600" y="11681"/>
                  <a:pt x="21600" y="8836"/>
                </a:cubicBezTo>
                <a:cubicBezTo>
                  <a:pt x="21600" y="3957"/>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2" name="Shape 3829"/>
          <p:cNvSpPr/>
          <p:nvPr/>
        </p:nvSpPr>
        <p:spPr>
          <a:xfrm>
            <a:off x="2763457" y="225123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1"/>
                </a:cubicBezTo>
                <a:cubicBezTo>
                  <a:pt x="9019" y="8088"/>
                  <a:pt x="8691" y="8763"/>
                  <a:pt x="8510" y="9615"/>
                </a:cubicBezTo>
                <a:lnTo>
                  <a:pt x="7938" y="9615"/>
                </a:lnTo>
                <a:lnTo>
                  <a:pt x="7658" y="10327"/>
                </a:lnTo>
                <a:lnTo>
                  <a:pt x="8435" y="10327"/>
                </a:lnTo>
                <a:cubicBezTo>
                  <a:pt x="8428" y="10409"/>
                  <a:pt x="8423" y="10483"/>
                  <a:pt x="8419" y="10550"/>
                </a:cubicBezTo>
                <a:cubicBezTo>
                  <a:pt x="8415" y="10616"/>
                  <a:pt x="8414" y="10675"/>
                  <a:pt x="8414" y="10727"/>
                </a:cubicBezTo>
                <a:cubicBezTo>
                  <a:pt x="8414" y="10794"/>
                  <a:pt x="8415" y="10858"/>
                  <a:pt x="8419" y="10917"/>
                </a:cubicBezTo>
                <a:cubicBezTo>
                  <a:pt x="8423" y="10976"/>
                  <a:pt x="8428" y="11032"/>
                  <a:pt x="8435" y="11083"/>
                </a:cubicBezTo>
                <a:lnTo>
                  <a:pt x="7949" y="11083"/>
                </a:lnTo>
                <a:lnTo>
                  <a:pt x="7658" y="11785"/>
                </a:lnTo>
                <a:lnTo>
                  <a:pt x="8489" y="11785"/>
                </a:lnTo>
                <a:cubicBezTo>
                  <a:pt x="8604" y="12674"/>
                  <a:pt x="8896" y="13382"/>
                  <a:pt x="9364" y="13908"/>
                </a:cubicBezTo>
                <a:cubicBezTo>
                  <a:pt x="9904" y="14517"/>
                  <a:pt x="10656" y="14821"/>
                  <a:pt x="11621" y="14821"/>
                </a:cubicBezTo>
                <a:cubicBezTo>
                  <a:pt x="12219" y="14821"/>
                  <a:pt x="12762" y="14658"/>
                  <a:pt x="13252" y="14331"/>
                </a:cubicBezTo>
                <a:lnTo>
                  <a:pt x="13252" y="13096"/>
                </a:lnTo>
                <a:cubicBezTo>
                  <a:pt x="12978" y="13356"/>
                  <a:pt x="12733" y="13542"/>
                  <a:pt x="12517" y="13653"/>
                </a:cubicBezTo>
                <a:cubicBezTo>
                  <a:pt x="12280" y="13772"/>
                  <a:pt x="11981" y="13831"/>
                  <a:pt x="11621" y="13831"/>
                </a:cubicBezTo>
                <a:cubicBezTo>
                  <a:pt x="11067" y="13831"/>
                  <a:pt x="10627" y="13620"/>
                  <a:pt x="10304" y="13197"/>
                </a:cubicBezTo>
                <a:cubicBezTo>
                  <a:pt x="10023" y="12856"/>
                  <a:pt x="9839" y="12385"/>
                  <a:pt x="9753" y="11785"/>
                </a:cubicBezTo>
                <a:lnTo>
                  <a:pt x="11924" y="11785"/>
                </a:lnTo>
                <a:lnTo>
                  <a:pt x="12193" y="11083"/>
                </a:lnTo>
                <a:lnTo>
                  <a:pt x="9699" y="11083"/>
                </a:lnTo>
                <a:cubicBezTo>
                  <a:pt x="9692" y="11046"/>
                  <a:pt x="9688" y="10931"/>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1"/>
                  <a:pt x="11052" y="7724"/>
                  <a:pt x="11535" y="772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3" name="Shape 3830"/>
          <p:cNvSpPr/>
          <p:nvPr/>
        </p:nvSpPr>
        <p:spPr>
          <a:xfrm>
            <a:off x="3296156" y="225123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50"/>
                  <a:pt x="5780" y="3437"/>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moveTo>
                  <a:pt x="9292" y="10539"/>
                </a:moveTo>
                <a:cubicBezTo>
                  <a:pt x="9702" y="10539"/>
                  <a:pt x="10080" y="10712"/>
                  <a:pt x="10426" y="11058"/>
                </a:cubicBezTo>
                <a:lnTo>
                  <a:pt x="10798" y="10321"/>
                </a:lnTo>
                <a:cubicBezTo>
                  <a:pt x="10307" y="9985"/>
                  <a:pt x="9826" y="9818"/>
                  <a:pt x="9356" y="9818"/>
                </a:cubicBezTo>
                <a:cubicBezTo>
                  <a:pt x="8708" y="9818"/>
                  <a:pt x="8176" y="10026"/>
                  <a:pt x="7761" y="10441"/>
                </a:cubicBezTo>
                <a:cubicBezTo>
                  <a:pt x="7404" y="10804"/>
                  <a:pt x="7158" y="11297"/>
                  <a:pt x="7023" y="11917"/>
                </a:cubicBezTo>
                <a:lnTo>
                  <a:pt x="6594" y="11917"/>
                </a:lnTo>
                <a:lnTo>
                  <a:pt x="6384" y="12436"/>
                </a:lnTo>
                <a:lnTo>
                  <a:pt x="6967" y="12436"/>
                </a:lnTo>
                <a:cubicBezTo>
                  <a:pt x="6961" y="12495"/>
                  <a:pt x="6957" y="12550"/>
                  <a:pt x="6955" y="12598"/>
                </a:cubicBezTo>
                <a:cubicBezTo>
                  <a:pt x="6952" y="12647"/>
                  <a:pt x="6950" y="12690"/>
                  <a:pt x="6950" y="12727"/>
                </a:cubicBezTo>
                <a:cubicBezTo>
                  <a:pt x="6950" y="12776"/>
                  <a:pt x="6952" y="12822"/>
                  <a:pt x="6955" y="12865"/>
                </a:cubicBezTo>
                <a:cubicBezTo>
                  <a:pt x="6957" y="12908"/>
                  <a:pt x="6961" y="12950"/>
                  <a:pt x="6967" y="12987"/>
                </a:cubicBezTo>
                <a:lnTo>
                  <a:pt x="6602" y="12987"/>
                </a:lnTo>
                <a:lnTo>
                  <a:pt x="6384" y="13498"/>
                </a:lnTo>
                <a:lnTo>
                  <a:pt x="7007" y="13498"/>
                </a:lnTo>
                <a:cubicBezTo>
                  <a:pt x="7093" y="14146"/>
                  <a:pt x="7313" y="14662"/>
                  <a:pt x="7663" y="15046"/>
                </a:cubicBezTo>
                <a:cubicBezTo>
                  <a:pt x="8068" y="15489"/>
                  <a:pt x="8633" y="15710"/>
                  <a:pt x="9356" y="15710"/>
                </a:cubicBezTo>
                <a:cubicBezTo>
                  <a:pt x="9805" y="15710"/>
                  <a:pt x="10212" y="15592"/>
                  <a:pt x="10579" y="15354"/>
                </a:cubicBezTo>
                <a:lnTo>
                  <a:pt x="10579" y="14454"/>
                </a:lnTo>
                <a:cubicBezTo>
                  <a:pt x="10374" y="14643"/>
                  <a:pt x="10191" y="14778"/>
                  <a:pt x="10029" y="14860"/>
                </a:cubicBezTo>
                <a:cubicBezTo>
                  <a:pt x="9850" y="14946"/>
                  <a:pt x="9626" y="14989"/>
                  <a:pt x="9356" y="14989"/>
                </a:cubicBezTo>
                <a:cubicBezTo>
                  <a:pt x="8940" y="14989"/>
                  <a:pt x="8611" y="14835"/>
                  <a:pt x="8368" y="14527"/>
                </a:cubicBezTo>
                <a:cubicBezTo>
                  <a:pt x="8158" y="14279"/>
                  <a:pt x="8020" y="13935"/>
                  <a:pt x="7955" y="13498"/>
                </a:cubicBezTo>
                <a:lnTo>
                  <a:pt x="9583" y="13498"/>
                </a:lnTo>
                <a:lnTo>
                  <a:pt x="9786" y="12987"/>
                </a:lnTo>
                <a:lnTo>
                  <a:pt x="7914" y="12987"/>
                </a:lnTo>
                <a:cubicBezTo>
                  <a:pt x="7909" y="12960"/>
                  <a:pt x="7906" y="12876"/>
                  <a:pt x="7906" y="12736"/>
                </a:cubicBezTo>
                <a:lnTo>
                  <a:pt x="7906" y="12550"/>
                </a:lnTo>
                <a:cubicBezTo>
                  <a:pt x="7906" y="12501"/>
                  <a:pt x="7909" y="12463"/>
                  <a:pt x="7914" y="12436"/>
                </a:cubicBezTo>
                <a:lnTo>
                  <a:pt x="9899" y="12436"/>
                </a:lnTo>
                <a:lnTo>
                  <a:pt x="10110" y="11917"/>
                </a:lnTo>
                <a:lnTo>
                  <a:pt x="7972" y="11917"/>
                </a:lnTo>
                <a:cubicBezTo>
                  <a:pt x="8042" y="11539"/>
                  <a:pt x="8179" y="11223"/>
                  <a:pt x="8384" y="10969"/>
                </a:cubicBezTo>
                <a:cubicBezTo>
                  <a:pt x="8627" y="10683"/>
                  <a:pt x="8929" y="10539"/>
                  <a:pt x="9292" y="1053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4" name="Shape 3831"/>
          <p:cNvSpPr/>
          <p:nvPr/>
        </p:nvSpPr>
        <p:spPr>
          <a:xfrm>
            <a:off x="3828856" y="225123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8"/>
                </a:moveTo>
                <a:cubicBezTo>
                  <a:pt x="12172" y="13338"/>
                  <a:pt x="10523" y="12824"/>
                  <a:pt x="9988" y="12696"/>
                </a:cubicBezTo>
                <a:lnTo>
                  <a:pt x="10421" y="11010"/>
                </a:lnTo>
                <a:cubicBezTo>
                  <a:pt x="10956" y="11139"/>
                  <a:pt x="12671" y="11395"/>
                  <a:pt x="12416" y="12388"/>
                </a:cubicBezTo>
                <a:moveTo>
                  <a:pt x="12637" y="8174"/>
                </a:moveTo>
                <a:lnTo>
                  <a:pt x="12960" y="6917"/>
                </a:lnTo>
                <a:lnTo>
                  <a:pt x="12171" y="6726"/>
                </a:lnTo>
                <a:lnTo>
                  <a:pt x="11857" y="7950"/>
                </a:lnTo>
                <a:cubicBezTo>
                  <a:pt x="11649" y="7901"/>
                  <a:pt x="11436" y="7853"/>
                  <a:pt x="11224" y="7806"/>
                </a:cubicBezTo>
                <a:lnTo>
                  <a:pt x="11541" y="6574"/>
                </a:lnTo>
                <a:lnTo>
                  <a:pt x="10753" y="6383"/>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5"/>
                  <a:pt x="9283" y="10116"/>
                </a:cubicBezTo>
                <a:cubicBezTo>
                  <a:pt x="9257" y="10111"/>
                  <a:pt x="9229" y="10104"/>
                  <a:pt x="9200" y="10097"/>
                </a:cubicBezTo>
                <a:lnTo>
                  <a:pt x="8684" y="12104"/>
                </a:lnTo>
                <a:cubicBezTo>
                  <a:pt x="8646" y="12198"/>
                  <a:pt x="8546" y="12339"/>
                  <a:pt x="8323" y="12285"/>
                </a:cubicBezTo>
                <a:cubicBezTo>
                  <a:pt x="8331" y="12297"/>
                  <a:pt x="7749" y="12147"/>
                  <a:pt x="7749" y="12147"/>
                </a:cubicBezTo>
                <a:lnTo>
                  <a:pt x="7358" y="13023"/>
                </a:lnTo>
                <a:lnTo>
                  <a:pt x="8384" y="13271"/>
                </a:lnTo>
                <a:cubicBezTo>
                  <a:pt x="8575" y="13318"/>
                  <a:pt x="8762" y="13366"/>
                  <a:pt x="8946" y="13412"/>
                </a:cubicBezTo>
                <a:lnTo>
                  <a:pt x="8621" y="14684"/>
                </a:lnTo>
                <a:lnTo>
                  <a:pt x="9408" y="14875"/>
                </a:lnTo>
                <a:lnTo>
                  <a:pt x="9731" y="13617"/>
                </a:lnTo>
                <a:cubicBezTo>
                  <a:pt x="9947" y="13673"/>
                  <a:pt x="10156" y="13725"/>
                  <a:pt x="10360" y="13775"/>
                </a:cubicBezTo>
                <a:lnTo>
                  <a:pt x="10038" y="15027"/>
                </a:lnTo>
                <a:lnTo>
                  <a:pt x="10827" y="15218"/>
                </a:lnTo>
                <a:lnTo>
                  <a:pt x="11153" y="13949"/>
                </a:lnTo>
                <a:cubicBezTo>
                  <a:pt x="12499" y="14195"/>
                  <a:pt x="13510" y="14095"/>
                  <a:pt x="13935" y="12915"/>
                </a:cubicBezTo>
                <a:cubicBezTo>
                  <a:pt x="14279" y="11964"/>
                  <a:pt x="13918" y="11417"/>
                  <a:pt x="13210" y="11059"/>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5" name="Shape 3832"/>
          <p:cNvSpPr/>
          <p:nvPr/>
        </p:nvSpPr>
        <p:spPr>
          <a:xfrm>
            <a:off x="4361555" y="225123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052" y="12080"/>
                </a:moveTo>
                <a:cubicBezTo>
                  <a:pt x="9878" y="12753"/>
                  <a:pt x="8799" y="12411"/>
                  <a:pt x="8449" y="12327"/>
                </a:cubicBezTo>
                <a:lnTo>
                  <a:pt x="8758" y="11138"/>
                </a:lnTo>
                <a:cubicBezTo>
                  <a:pt x="9107" y="11222"/>
                  <a:pt x="10234" y="11378"/>
                  <a:pt x="10052" y="12080"/>
                </a:cubicBezTo>
                <a:moveTo>
                  <a:pt x="9860" y="13999"/>
                </a:moveTo>
                <a:cubicBezTo>
                  <a:pt x="9669" y="14738"/>
                  <a:pt x="8373" y="14338"/>
                  <a:pt x="7953" y="14238"/>
                </a:cubicBezTo>
                <a:lnTo>
                  <a:pt x="8293" y="12928"/>
                </a:lnTo>
                <a:cubicBezTo>
                  <a:pt x="8714" y="13027"/>
                  <a:pt x="10060" y="13227"/>
                  <a:pt x="9860" y="13999"/>
                </a:cubicBezTo>
                <a:moveTo>
                  <a:pt x="10034" y="10721"/>
                </a:moveTo>
                <a:lnTo>
                  <a:pt x="10288" y="9743"/>
                </a:lnTo>
                <a:lnTo>
                  <a:pt x="9668" y="9595"/>
                </a:lnTo>
                <a:lnTo>
                  <a:pt x="9421" y="10547"/>
                </a:lnTo>
                <a:cubicBezTo>
                  <a:pt x="9258" y="10509"/>
                  <a:pt x="9090" y="10471"/>
                  <a:pt x="8925" y="10435"/>
                </a:cubicBezTo>
                <a:lnTo>
                  <a:pt x="9173" y="9477"/>
                </a:lnTo>
                <a:lnTo>
                  <a:pt x="8554" y="9328"/>
                </a:lnTo>
                <a:lnTo>
                  <a:pt x="8300" y="10306"/>
                </a:lnTo>
                <a:cubicBezTo>
                  <a:pt x="8165" y="10276"/>
                  <a:pt x="8033" y="10248"/>
                  <a:pt x="7904" y="10216"/>
                </a:cubicBezTo>
                <a:lnTo>
                  <a:pt x="7904" y="10213"/>
                </a:lnTo>
                <a:lnTo>
                  <a:pt x="7050" y="10008"/>
                </a:lnTo>
                <a:lnTo>
                  <a:pt x="6885" y="10645"/>
                </a:lnTo>
                <a:cubicBezTo>
                  <a:pt x="6885" y="10645"/>
                  <a:pt x="7345" y="10745"/>
                  <a:pt x="7335" y="10752"/>
                </a:cubicBezTo>
                <a:cubicBezTo>
                  <a:pt x="7586" y="10812"/>
                  <a:pt x="7632" y="10972"/>
                  <a:pt x="7624" y="11098"/>
                </a:cubicBezTo>
                <a:lnTo>
                  <a:pt x="7335" y="12213"/>
                </a:lnTo>
                <a:cubicBezTo>
                  <a:pt x="7352" y="12217"/>
                  <a:pt x="7375" y="12223"/>
                  <a:pt x="7399" y="12232"/>
                </a:cubicBezTo>
                <a:cubicBezTo>
                  <a:pt x="7379" y="12228"/>
                  <a:pt x="7357" y="12222"/>
                  <a:pt x="7334" y="12217"/>
                </a:cubicBezTo>
                <a:lnTo>
                  <a:pt x="6928" y="13778"/>
                </a:lnTo>
                <a:cubicBezTo>
                  <a:pt x="6898" y="13851"/>
                  <a:pt x="6820" y="13961"/>
                  <a:pt x="6645" y="13919"/>
                </a:cubicBezTo>
                <a:cubicBezTo>
                  <a:pt x="6651" y="13928"/>
                  <a:pt x="6194" y="13812"/>
                  <a:pt x="6194" y="13812"/>
                </a:cubicBezTo>
                <a:lnTo>
                  <a:pt x="5886" y="14492"/>
                </a:lnTo>
                <a:lnTo>
                  <a:pt x="6692" y="14686"/>
                </a:lnTo>
                <a:cubicBezTo>
                  <a:pt x="6843" y="14722"/>
                  <a:pt x="6990" y="14760"/>
                  <a:pt x="7134" y="14795"/>
                </a:cubicBezTo>
                <a:lnTo>
                  <a:pt x="6878" y="15785"/>
                </a:lnTo>
                <a:lnTo>
                  <a:pt x="7497" y="15933"/>
                </a:lnTo>
                <a:lnTo>
                  <a:pt x="7751" y="14955"/>
                </a:lnTo>
                <a:cubicBezTo>
                  <a:pt x="7921" y="14999"/>
                  <a:pt x="8085" y="15039"/>
                  <a:pt x="8245" y="15077"/>
                </a:cubicBezTo>
                <a:lnTo>
                  <a:pt x="7992" y="16051"/>
                </a:lnTo>
                <a:lnTo>
                  <a:pt x="8612" y="16200"/>
                </a:lnTo>
                <a:lnTo>
                  <a:pt x="8868" y="15212"/>
                </a:lnTo>
                <a:cubicBezTo>
                  <a:pt x="9926" y="15404"/>
                  <a:pt x="10720" y="15327"/>
                  <a:pt x="11055" y="14409"/>
                </a:cubicBezTo>
                <a:cubicBezTo>
                  <a:pt x="11324" y="13670"/>
                  <a:pt x="11041" y="13243"/>
                  <a:pt x="10485" y="12965"/>
                </a:cubicBezTo>
                <a:cubicBezTo>
                  <a:pt x="10890" y="12875"/>
                  <a:pt x="11195" y="12619"/>
                  <a:pt x="11277" y="12091"/>
                </a:cubicBezTo>
                <a:cubicBezTo>
                  <a:pt x="11389" y="11369"/>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6" name="Shape 3833"/>
          <p:cNvSpPr/>
          <p:nvPr/>
        </p:nvSpPr>
        <p:spPr>
          <a:xfrm>
            <a:off x="4894255" y="2314655"/>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1502" y="11839"/>
                </a:moveTo>
                <a:cubicBezTo>
                  <a:pt x="11425" y="11732"/>
                  <a:pt x="11338" y="11647"/>
                  <a:pt x="11242" y="11582"/>
                </a:cubicBezTo>
                <a:cubicBezTo>
                  <a:pt x="11144" y="11515"/>
                  <a:pt x="11102" y="11459"/>
                  <a:pt x="11001" y="11410"/>
                </a:cubicBezTo>
                <a:lnTo>
                  <a:pt x="11001" y="14261"/>
                </a:lnTo>
                <a:cubicBezTo>
                  <a:pt x="11238" y="14228"/>
                  <a:pt x="11377" y="14101"/>
                  <a:pt x="11528" y="13876"/>
                </a:cubicBezTo>
                <a:cubicBezTo>
                  <a:pt x="11680" y="13651"/>
                  <a:pt x="11756" y="13294"/>
                  <a:pt x="11756" y="12806"/>
                </a:cubicBezTo>
                <a:cubicBezTo>
                  <a:pt x="11756" y="12577"/>
                  <a:pt x="11733" y="12386"/>
                  <a:pt x="11686" y="12229"/>
                </a:cubicBezTo>
                <a:cubicBezTo>
                  <a:pt x="11640" y="12074"/>
                  <a:pt x="11579" y="11944"/>
                  <a:pt x="11502" y="11839"/>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9917" y="8510"/>
                </a:moveTo>
                <a:cubicBezTo>
                  <a:pt x="9917" y="8706"/>
                  <a:pt x="9938" y="8873"/>
                  <a:pt x="9982" y="9012"/>
                </a:cubicBezTo>
                <a:cubicBezTo>
                  <a:pt x="10026" y="9151"/>
                  <a:pt x="10082" y="9269"/>
                  <a:pt x="10150" y="9367"/>
                </a:cubicBezTo>
                <a:cubicBezTo>
                  <a:pt x="10219" y="9464"/>
                  <a:pt x="10298" y="9545"/>
                  <a:pt x="10388" y="9605"/>
                </a:cubicBezTo>
                <a:cubicBezTo>
                  <a:pt x="10478" y="9666"/>
                  <a:pt x="10513" y="9717"/>
                  <a:pt x="10605" y="9758"/>
                </a:cubicBezTo>
                <a:lnTo>
                  <a:pt x="10605" y="7311"/>
                </a:lnTo>
                <a:cubicBezTo>
                  <a:pt x="10368" y="7311"/>
                  <a:pt x="10241" y="7402"/>
                  <a:pt x="10111" y="7587"/>
                </a:cubicBezTo>
                <a:cubicBezTo>
                  <a:pt x="9981" y="7770"/>
                  <a:pt x="9917" y="8077"/>
                  <a:pt x="9917" y="8510"/>
                </a:cubicBezTo>
                <a:moveTo>
                  <a:pt x="20127" y="3600"/>
                </a:moveTo>
                <a:cubicBezTo>
                  <a:pt x="19856" y="3600"/>
                  <a:pt x="19636" y="3197"/>
                  <a:pt x="19636" y="2700"/>
                </a:cubicBezTo>
                <a:cubicBezTo>
                  <a:pt x="19636" y="2204"/>
                  <a:pt x="19856" y="1800"/>
                  <a:pt x="20127" y="1800"/>
                </a:cubicBezTo>
                <a:cubicBezTo>
                  <a:pt x="20399" y="1800"/>
                  <a:pt x="20618" y="2204"/>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300" y="16200"/>
                  <a:pt x="1136" y="16265"/>
                  <a:pt x="982" y="16365"/>
                </a:cubicBezTo>
                <a:lnTo>
                  <a:pt x="982" y="5235"/>
                </a:lnTo>
                <a:cubicBezTo>
                  <a:pt x="1136" y="5337"/>
                  <a:pt x="1300"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4"/>
                  <a:pt x="1964" y="2700"/>
                </a:cubicBezTo>
                <a:cubicBezTo>
                  <a:pt x="1964" y="3197"/>
                  <a:pt x="1744" y="3600"/>
                  <a:pt x="1473" y="3600"/>
                </a:cubicBezTo>
                <a:cubicBezTo>
                  <a:pt x="1201" y="3600"/>
                  <a:pt x="982" y="3197"/>
                  <a:pt x="982" y="2700"/>
                </a:cubicBezTo>
                <a:cubicBezTo>
                  <a:pt x="982" y="2204"/>
                  <a:pt x="1201" y="1800"/>
                  <a:pt x="1473" y="1800"/>
                </a:cubicBezTo>
                <a:moveTo>
                  <a:pt x="20618" y="0"/>
                </a:moveTo>
                <a:lnTo>
                  <a:pt x="982" y="0"/>
                </a:lnTo>
                <a:cubicBezTo>
                  <a:pt x="440" y="0"/>
                  <a:pt x="0" y="807"/>
                  <a:pt x="0" y="1800"/>
                </a:cubicBezTo>
                <a:lnTo>
                  <a:pt x="0" y="19800"/>
                </a:lnTo>
                <a:cubicBezTo>
                  <a:pt x="0" y="20795"/>
                  <a:pt x="440" y="21600"/>
                  <a:pt x="982" y="21600"/>
                </a:cubicBezTo>
                <a:lnTo>
                  <a:pt x="20618" y="21600"/>
                </a:lnTo>
                <a:cubicBezTo>
                  <a:pt x="21160" y="21600"/>
                  <a:pt x="21600" y="20795"/>
                  <a:pt x="21600" y="19800"/>
                </a:cubicBezTo>
                <a:lnTo>
                  <a:pt x="21600" y="1800"/>
                </a:lnTo>
                <a:cubicBezTo>
                  <a:pt x="21600" y="807"/>
                  <a:pt x="21160" y="0"/>
                  <a:pt x="20618" y="0"/>
                </a:cubicBezTo>
                <a:moveTo>
                  <a:pt x="12385" y="13802"/>
                </a:moveTo>
                <a:cubicBezTo>
                  <a:pt x="12304" y="14142"/>
                  <a:pt x="12193" y="14423"/>
                  <a:pt x="12052" y="14646"/>
                </a:cubicBezTo>
                <a:cubicBezTo>
                  <a:pt x="11912" y="14871"/>
                  <a:pt x="11747" y="15042"/>
                  <a:pt x="11558" y="15161"/>
                </a:cubicBezTo>
                <a:cubicBezTo>
                  <a:pt x="11369" y="15279"/>
                  <a:pt x="11221" y="15346"/>
                  <a:pt x="11001" y="15363"/>
                </a:cubicBezTo>
                <a:lnTo>
                  <a:pt x="11001" y="16198"/>
                </a:lnTo>
                <a:lnTo>
                  <a:pt x="10605" y="16198"/>
                </a:lnTo>
                <a:lnTo>
                  <a:pt x="10605" y="15363"/>
                </a:lnTo>
                <a:cubicBezTo>
                  <a:pt x="10368" y="15354"/>
                  <a:pt x="10206" y="15284"/>
                  <a:pt x="10009" y="15154"/>
                </a:cubicBezTo>
                <a:cubicBezTo>
                  <a:pt x="9811" y="15024"/>
                  <a:pt x="9642" y="14838"/>
                  <a:pt x="9501" y="14597"/>
                </a:cubicBezTo>
                <a:cubicBezTo>
                  <a:pt x="9361" y="14358"/>
                  <a:pt x="9252" y="14061"/>
                  <a:pt x="9175" y="13711"/>
                </a:cubicBezTo>
                <a:cubicBezTo>
                  <a:pt x="9098" y="13359"/>
                  <a:pt x="9062" y="12957"/>
                  <a:pt x="9066" y="12500"/>
                </a:cubicBezTo>
                <a:lnTo>
                  <a:pt x="9818" y="12500"/>
                </a:lnTo>
                <a:cubicBezTo>
                  <a:pt x="9813" y="13038"/>
                  <a:pt x="9877" y="13461"/>
                  <a:pt x="10009" y="13771"/>
                </a:cubicBezTo>
                <a:cubicBezTo>
                  <a:pt x="10140" y="14082"/>
                  <a:pt x="10302" y="14245"/>
                  <a:pt x="10605" y="14261"/>
                </a:cubicBezTo>
                <a:lnTo>
                  <a:pt x="10605" y="11299"/>
                </a:lnTo>
                <a:cubicBezTo>
                  <a:pt x="10425" y="11210"/>
                  <a:pt x="10302" y="11102"/>
                  <a:pt x="10124" y="10976"/>
                </a:cubicBezTo>
                <a:cubicBezTo>
                  <a:pt x="9946" y="10849"/>
                  <a:pt x="9786" y="10686"/>
                  <a:pt x="9643" y="10485"/>
                </a:cubicBezTo>
                <a:cubicBezTo>
                  <a:pt x="9500" y="10287"/>
                  <a:pt x="9385" y="10035"/>
                  <a:pt x="9297" y="9733"/>
                </a:cubicBezTo>
                <a:cubicBezTo>
                  <a:pt x="9209" y="9432"/>
                  <a:pt x="9165" y="9056"/>
                  <a:pt x="9165" y="8608"/>
                </a:cubicBezTo>
                <a:cubicBezTo>
                  <a:pt x="9165" y="8216"/>
                  <a:pt x="9206" y="7871"/>
                  <a:pt x="9287" y="7574"/>
                </a:cubicBezTo>
                <a:cubicBezTo>
                  <a:pt x="9369" y="7276"/>
                  <a:pt x="9478" y="7028"/>
                  <a:pt x="9617" y="6827"/>
                </a:cubicBezTo>
                <a:cubicBezTo>
                  <a:pt x="9755" y="6627"/>
                  <a:pt x="9914" y="6474"/>
                  <a:pt x="10094" y="6369"/>
                </a:cubicBezTo>
                <a:cubicBezTo>
                  <a:pt x="10275" y="6263"/>
                  <a:pt x="10408" y="6210"/>
                  <a:pt x="10605" y="6210"/>
                </a:cubicBezTo>
                <a:lnTo>
                  <a:pt x="10605" y="5407"/>
                </a:lnTo>
                <a:lnTo>
                  <a:pt x="11001" y="5407"/>
                </a:lnTo>
                <a:lnTo>
                  <a:pt x="11001" y="6210"/>
                </a:lnTo>
                <a:cubicBezTo>
                  <a:pt x="11199" y="6210"/>
                  <a:pt x="11329" y="6258"/>
                  <a:pt x="11505" y="6356"/>
                </a:cubicBezTo>
                <a:cubicBezTo>
                  <a:pt x="11681" y="6455"/>
                  <a:pt x="11834" y="6601"/>
                  <a:pt x="11963" y="6797"/>
                </a:cubicBezTo>
                <a:cubicBezTo>
                  <a:pt x="12093" y="6993"/>
                  <a:pt x="12196" y="7242"/>
                  <a:pt x="12273" y="7543"/>
                </a:cubicBezTo>
                <a:cubicBezTo>
                  <a:pt x="12350" y="7845"/>
                  <a:pt x="12389" y="8197"/>
                  <a:pt x="12389" y="8596"/>
                </a:cubicBezTo>
                <a:lnTo>
                  <a:pt x="11637" y="8596"/>
                </a:lnTo>
                <a:cubicBezTo>
                  <a:pt x="11628" y="8179"/>
                  <a:pt x="11570" y="7861"/>
                  <a:pt x="11463" y="7641"/>
                </a:cubicBezTo>
                <a:cubicBezTo>
                  <a:pt x="11355" y="7421"/>
                  <a:pt x="11238" y="7311"/>
                  <a:pt x="11001" y="7311"/>
                </a:cubicBezTo>
                <a:lnTo>
                  <a:pt x="11001" y="9893"/>
                </a:lnTo>
                <a:cubicBezTo>
                  <a:pt x="11199" y="9991"/>
                  <a:pt x="11336" y="10106"/>
                  <a:pt x="11525" y="10236"/>
                </a:cubicBezTo>
                <a:cubicBezTo>
                  <a:pt x="11714" y="10366"/>
                  <a:pt x="11881" y="10533"/>
                  <a:pt x="12026" y="10737"/>
                </a:cubicBezTo>
                <a:cubicBezTo>
                  <a:pt x="12171" y="10941"/>
                  <a:pt x="12287" y="11194"/>
                  <a:pt x="12375" y="11496"/>
                </a:cubicBezTo>
                <a:cubicBezTo>
                  <a:pt x="12463" y="11798"/>
                  <a:pt x="12507" y="12169"/>
                  <a:pt x="12507" y="12609"/>
                </a:cubicBezTo>
                <a:cubicBezTo>
                  <a:pt x="12507" y="13066"/>
                  <a:pt x="12466" y="13463"/>
                  <a:pt x="12385" y="13802"/>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7" name="Shape 3834"/>
          <p:cNvSpPr/>
          <p:nvPr/>
        </p:nvSpPr>
        <p:spPr>
          <a:xfrm>
            <a:off x="5426955" y="228928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30"/>
                  <a:pt x="9939" y="12055"/>
                  <a:pt x="9982" y="12159"/>
                </a:cubicBezTo>
                <a:cubicBezTo>
                  <a:pt x="10026" y="12263"/>
                  <a:pt x="10082" y="12352"/>
                  <a:pt x="10151" y="12426"/>
                </a:cubicBezTo>
                <a:cubicBezTo>
                  <a:pt x="10219" y="12498"/>
                  <a:pt x="10298" y="12557"/>
                  <a:pt x="10388" y="12604"/>
                </a:cubicBezTo>
                <a:cubicBezTo>
                  <a:pt x="10478" y="12650"/>
                  <a:pt x="10513" y="12688"/>
                  <a:pt x="10605" y="12718"/>
                </a:cubicBezTo>
                <a:lnTo>
                  <a:pt x="10605" y="10883"/>
                </a:lnTo>
                <a:cubicBezTo>
                  <a:pt x="10368" y="10883"/>
                  <a:pt x="10241" y="10952"/>
                  <a:pt x="10111" y="11090"/>
                </a:cubicBezTo>
                <a:cubicBezTo>
                  <a:pt x="9981" y="11227"/>
                  <a:pt x="9916" y="11458"/>
                  <a:pt x="9916" y="11782"/>
                </a:cubicBezTo>
                <a:moveTo>
                  <a:pt x="11501" y="14279"/>
                </a:moveTo>
                <a:cubicBezTo>
                  <a:pt x="11425" y="14199"/>
                  <a:pt x="11338" y="14135"/>
                  <a:pt x="11242" y="14087"/>
                </a:cubicBezTo>
                <a:cubicBezTo>
                  <a:pt x="11145" y="14037"/>
                  <a:pt x="11102" y="13994"/>
                  <a:pt x="11001" y="13957"/>
                </a:cubicBezTo>
                <a:lnTo>
                  <a:pt x="11001" y="16096"/>
                </a:lnTo>
                <a:cubicBezTo>
                  <a:pt x="11238" y="16071"/>
                  <a:pt x="11377" y="15976"/>
                  <a:pt x="11528" y="15807"/>
                </a:cubicBezTo>
                <a:cubicBezTo>
                  <a:pt x="11680" y="15638"/>
                  <a:pt x="11756" y="15371"/>
                  <a:pt x="11756" y="15004"/>
                </a:cubicBezTo>
                <a:cubicBezTo>
                  <a:pt x="11756" y="14833"/>
                  <a:pt x="11733" y="14689"/>
                  <a:pt x="11686" y="14572"/>
                </a:cubicBezTo>
                <a:cubicBezTo>
                  <a:pt x="11640" y="14456"/>
                  <a:pt x="11579" y="14358"/>
                  <a:pt x="11501" y="14279"/>
                </a:cubicBezTo>
                <a:moveTo>
                  <a:pt x="12385" y="15752"/>
                </a:moveTo>
                <a:cubicBezTo>
                  <a:pt x="12304" y="16006"/>
                  <a:pt x="12193" y="16217"/>
                  <a:pt x="12052" y="16385"/>
                </a:cubicBezTo>
                <a:cubicBezTo>
                  <a:pt x="11911" y="16553"/>
                  <a:pt x="11747" y="16681"/>
                  <a:pt x="11558" y="16770"/>
                </a:cubicBezTo>
                <a:cubicBezTo>
                  <a:pt x="11369" y="16859"/>
                  <a:pt x="11221" y="16909"/>
                  <a:pt x="11001" y="16922"/>
                </a:cubicBezTo>
                <a:lnTo>
                  <a:pt x="11001" y="17549"/>
                </a:lnTo>
                <a:lnTo>
                  <a:pt x="10605" y="17549"/>
                </a:lnTo>
                <a:lnTo>
                  <a:pt x="10605" y="16922"/>
                </a:lnTo>
                <a:cubicBezTo>
                  <a:pt x="10368" y="16915"/>
                  <a:pt x="10206" y="16863"/>
                  <a:pt x="10009" y="16766"/>
                </a:cubicBezTo>
                <a:cubicBezTo>
                  <a:pt x="9811" y="16668"/>
                  <a:pt x="9642" y="16528"/>
                  <a:pt x="9501" y="16348"/>
                </a:cubicBezTo>
                <a:cubicBezTo>
                  <a:pt x="9361" y="16168"/>
                  <a:pt x="9252" y="15946"/>
                  <a:pt x="9175" y="15683"/>
                </a:cubicBezTo>
                <a:cubicBezTo>
                  <a:pt x="9098" y="15420"/>
                  <a:pt x="9062" y="15118"/>
                  <a:pt x="9066" y="14775"/>
                </a:cubicBezTo>
                <a:lnTo>
                  <a:pt x="9818" y="14775"/>
                </a:lnTo>
                <a:cubicBezTo>
                  <a:pt x="9813" y="15178"/>
                  <a:pt x="9877" y="15496"/>
                  <a:pt x="10009" y="15729"/>
                </a:cubicBezTo>
                <a:cubicBezTo>
                  <a:pt x="10140" y="15961"/>
                  <a:pt x="10302" y="16084"/>
                  <a:pt x="10605" y="16096"/>
                </a:cubicBezTo>
                <a:lnTo>
                  <a:pt x="10605" y="13874"/>
                </a:lnTo>
                <a:cubicBezTo>
                  <a:pt x="10425" y="13807"/>
                  <a:pt x="10302" y="13727"/>
                  <a:pt x="10124" y="13632"/>
                </a:cubicBezTo>
                <a:cubicBezTo>
                  <a:pt x="9946" y="13537"/>
                  <a:pt x="9786" y="13414"/>
                  <a:pt x="9643" y="13264"/>
                </a:cubicBezTo>
                <a:cubicBezTo>
                  <a:pt x="9500" y="13115"/>
                  <a:pt x="9385" y="12927"/>
                  <a:pt x="9297" y="12700"/>
                </a:cubicBezTo>
                <a:cubicBezTo>
                  <a:pt x="9209" y="12474"/>
                  <a:pt x="9165" y="12192"/>
                  <a:pt x="9165" y="11856"/>
                </a:cubicBezTo>
                <a:cubicBezTo>
                  <a:pt x="9165" y="11562"/>
                  <a:pt x="9206" y="11304"/>
                  <a:pt x="9287" y="11081"/>
                </a:cubicBezTo>
                <a:cubicBezTo>
                  <a:pt x="9369" y="10857"/>
                  <a:pt x="9478" y="10671"/>
                  <a:pt x="9617" y="10521"/>
                </a:cubicBezTo>
                <a:cubicBezTo>
                  <a:pt x="9755" y="10370"/>
                  <a:pt x="9914" y="10256"/>
                  <a:pt x="10094" y="10176"/>
                </a:cubicBezTo>
                <a:cubicBezTo>
                  <a:pt x="10274" y="10097"/>
                  <a:pt x="10407" y="10058"/>
                  <a:pt x="10605" y="10058"/>
                </a:cubicBezTo>
                <a:lnTo>
                  <a:pt x="10605" y="9455"/>
                </a:lnTo>
                <a:lnTo>
                  <a:pt x="11001" y="9455"/>
                </a:lnTo>
                <a:lnTo>
                  <a:pt x="11001" y="10058"/>
                </a:lnTo>
                <a:cubicBezTo>
                  <a:pt x="11199" y="10058"/>
                  <a:pt x="11329" y="10093"/>
                  <a:pt x="11505" y="10167"/>
                </a:cubicBezTo>
                <a:cubicBezTo>
                  <a:pt x="11681" y="10241"/>
                  <a:pt x="11834" y="10350"/>
                  <a:pt x="11963" y="10498"/>
                </a:cubicBezTo>
                <a:cubicBezTo>
                  <a:pt x="12093" y="10644"/>
                  <a:pt x="12196" y="10832"/>
                  <a:pt x="12273" y="11057"/>
                </a:cubicBezTo>
                <a:cubicBezTo>
                  <a:pt x="12350" y="11284"/>
                  <a:pt x="12388" y="11548"/>
                  <a:pt x="12388" y="11847"/>
                </a:cubicBezTo>
                <a:lnTo>
                  <a:pt x="11637" y="11847"/>
                </a:lnTo>
                <a:cubicBezTo>
                  <a:pt x="11628" y="11534"/>
                  <a:pt x="11570" y="11296"/>
                  <a:pt x="11463" y="11131"/>
                </a:cubicBezTo>
                <a:cubicBezTo>
                  <a:pt x="11355" y="10966"/>
                  <a:pt x="11238" y="10883"/>
                  <a:pt x="11001" y="10883"/>
                </a:cubicBezTo>
                <a:lnTo>
                  <a:pt x="11001" y="12820"/>
                </a:lnTo>
                <a:cubicBezTo>
                  <a:pt x="11199" y="12894"/>
                  <a:pt x="11336" y="12978"/>
                  <a:pt x="11525" y="13077"/>
                </a:cubicBezTo>
                <a:cubicBezTo>
                  <a:pt x="11714" y="13176"/>
                  <a:pt x="11881" y="13300"/>
                  <a:pt x="12026" y="13453"/>
                </a:cubicBezTo>
                <a:cubicBezTo>
                  <a:pt x="12171" y="13605"/>
                  <a:pt x="12287" y="13795"/>
                  <a:pt x="12375" y="14022"/>
                </a:cubicBezTo>
                <a:cubicBezTo>
                  <a:pt x="12463" y="14248"/>
                  <a:pt x="12507" y="14527"/>
                  <a:pt x="12507" y="14857"/>
                </a:cubicBezTo>
                <a:cubicBezTo>
                  <a:pt x="12507" y="15199"/>
                  <a:pt x="12466" y="15497"/>
                  <a:pt x="12385" y="15752"/>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8"/>
                  <a:pt x="18745" y="20250"/>
                </a:cubicBezTo>
                <a:lnTo>
                  <a:pt x="2855" y="20250"/>
                </a:lnTo>
                <a:cubicBezTo>
                  <a:pt x="2910" y="20038"/>
                  <a:pt x="2945" y="19814"/>
                  <a:pt x="2945" y="19575"/>
                </a:cubicBezTo>
                <a:cubicBezTo>
                  <a:pt x="2945" y="18457"/>
                  <a:pt x="2286" y="17550"/>
                  <a:pt x="1473" y="17550"/>
                </a:cubicBezTo>
                <a:cubicBezTo>
                  <a:pt x="1300" y="17550"/>
                  <a:pt x="1136" y="17599"/>
                  <a:pt x="982" y="17674"/>
                </a:cubicBezTo>
                <a:lnTo>
                  <a:pt x="982" y="9326"/>
                </a:lnTo>
                <a:cubicBezTo>
                  <a:pt x="1136" y="9401"/>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1"/>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8" name="Shape 3835"/>
          <p:cNvSpPr/>
          <p:nvPr/>
        </p:nvSpPr>
        <p:spPr>
          <a:xfrm>
            <a:off x="632658" y="2834671"/>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1"/>
                  <a:pt x="10044" y="15701"/>
                  <a:pt x="9923" y="15863"/>
                </a:cubicBezTo>
                <a:cubicBezTo>
                  <a:pt x="9802" y="16022"/>
                  <a:pt x="9660" y="16144"/>
                  <a:pt x="9499" y="16229"/>
                </a:cubicBezTo>
                <a:cubicBezTo>
                  <a:pt x="9362" y="16301"/>
                  <a:pt x="9243" y="16340"/>
                  <a:pt x="9097" y="16360"/>
                </a:cubicBezTo>
                <a:lnTo>
                  <a:pt x="9097" y="16971"/>
                </a:lnTo>
                <a:lnTo>
                  <a:pt x="8606" y="16971"/>
                </a:lnTo>
                <a:lnTo>
                  <a:pt x="8606" y="16361"/>
                </a:lnTo>
                <a:cubicBezTo>
                  <a:pt x="8446" y="16346"/>
                  <a:pt x="8316" y="16304"/>
                  <a:pt x="8171" y="16224"/>
                </a:cubicBezTo>
                <a:cubicBezTo>
                  <a:pt x="8001" y="16131"/>
                  <a:pt x="7856" y="15998"/>
                  <a:pt x="7736" y="15826"/>
                </a:cubicBezTo>
                <a:cubicBezTo>
                  <a:pt x="7615" y="15655"/>
                  <a:pt x="7522" y="15444"/>
                  <a:pt x="7456" y="15194"/>
                </a:cubicBezTo>
                <a:cubicBezTo>
                  <a:pt x="7390" y="14943"/>
                  <a:pt x="7359" y="14654"/>
                  <a:pt x="7363" y="14327"/>
                </a:cubicBezTo>
                <a:lnTo>
                  <a:pt x="8007" y="14327"/>
                </a:lnTo>
                <a:cubicBezTo>
                  <a:pt x="8003" y="14713"/>
                  <a:pt x="8058" y="15016"/>
                  <a:pt x="8171" y="15237"/>
                </a:cubicBezTo>
                <a:cubicBezTo>
                  <a:pt x="8270" y="15432"/>
                  <a:pt x="8403" y="15530"/>
                  <a:pt x="8606" y="15563"/>
                </a:cubicBezTo>
                <a:lnTo>
                  <a:pt x="8606" y="13432"/>
                </a:lnTo>
                <a:cubicBezTo>
                  <a:pt x="8492" y="13376"/>
                  <a:pt x="8395" y="13313"/>
                  <a:pt x="8270" y="13239"/>
                </a:cubicBezTo>
                <a:cubicBezTo>
                  <a:pt x="8118" y="13149"/>
                  <a:pt x="7980" y="13033"/>
                  <a:pt x="7857" y="12890"/>
                </a:cubicBezTo>
                <a:cubicBezTo>
                  <a:pt x="7735" y="12747"/>
                  <a:pt x="7636" y="12569"/>
                  <a:pt x="7561" y="12353"/>
                </a:cubicBezTo>
                <a:cubicBezTo>
                  <a:pt x="7485" y="12136"/>
                  <a:pt x="7448" y="11868"/>
                  <a:pt x="7448" y="11549"/>
                </a:cubicBezTo>
                <a:cubicBezTo>
                  <a:pt x="7448" y="11269"/>
                  <a:pt x="7483" y="11023"/>
                  <a:pt x="7553" y="10811"/>
                </a:cubicBezTo>
                <a:cubicBezTo>
                  <a:pt x="7622" y="10597"/>
                  <a:pt x="7716" y="10419"/>
                  <a:pt x="7835" y="10277"/>
                </a:cubicBezTo>
                <a:cubicBezTo>
                  <a:pt x="7954" y="10134"/>
                  <a:pt x="8090" y="10026"/>
                  <a:pt x="8244" y="9949"/>
                </a:cubicBezTo>
                <a:cubicBezTo>
                  <a:pt x="8373" y="9885"/>
                  <a:pt x="8479" y="9855"/>
                  <a:pt x="8606" y="9845"/>
                </a:cubicBezTo>
                <a:lnTo>
                  <a:pt x="8606" y="9257"/>
                </a:lnTo>
                <a:lnTo>
                  <a:pt x="9097" y="9257"/>
                </a:lnTo>
                <a:lnTo>
                  <a:pt x="9097" y="9845"/>
                </a:lnTo>
                <a:cubicBezTo>
                  <a:pt x="9224" y="9854"/>
                  <a:pt x="9328" y="9882"/>
                  <a:pt x="9453" y="9940"/>
                </a:cubicBezTo>
                <a:cubicBezTo>
                  <a:pt x="9605" y="10010"/>
                  <a:pt x="9735" y="10114"/>
                  <a:pt x="9847" y="10255"/>
                </a:cubicBezTo>
                <a:cubicBezTo>
                  <a:pt x="9957" y="10395"/>
                  <a:pt x="10046" y="10572"/>
                  <a:pt x="10112" y="10788"/>
                </a:cubicBezTo>
                <a:cubicBezTo>
                  <a:pt x="10178" y="11003"/>
                  <a:pt x="10211" y="11255"/>
                  <a:pt x="10211" y="11540"/>
                </a:cubicBezTo>
                <a:lnTo>
                  <a:pt x="9567" y="11540"/>
                </a:lnTo>
                <a:cubicBezTo>
                  <a:pt x="9559" y="11243"/>
                  <a:pt x="9509" y="11015"/>
                  <a:pt x="9417" y="10857"/>
                </a:cubicBezTo>
                <a:cubicBezTo>
                  <a:pt x="9339" y="10726"/>
                  <a:pt x="9243" y="10661"/>
                  <a:pt x="9097" y="10640"/>
                </a:cubicBezTo>
                <a:lnTo>
                  <a:pt x="9097" y="12504"/>
                </a:lnTo>
                <a:cubicBezTo>
                  <a:pt x="9226" y="12566"/>
                  <a:pt x="9336" y="12634"/>
                  <a:pt x="9471" y="12710"/>
                </a:cubicBezTo>
                <a:cubicBezTo>
                  <a:pt x="9633" y="12804"/>
                  <a:pt x="9776" y="12923"/>
                  <a:pt x="9900" y="13069"/>
                </a:cubicBezTo>
                <a:cubicBezTo>
                  <a:pt x="10024" y="13215"/>
                  <a:pt x="10124" y="13396"/>
                  <a:pt x="10200" y="13611"/>
                </a:cubicBezTo>
                <a:cubicBezTo>
                  <a:pt x="10275" y="13827"/>
                  <a:pt x="10312" y="14092"/>
                  <a:pt x="10312" y="14407"/>
                </a:cubicBezTo>
                <a:cubicBezTo>
                  <a:pt x="10312" y="14732"/>
                  <a:pt x="10278" y="15017"/>
                  <a:pt x="10208" y="152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4" y="15429"/>
                  <a:pt x="18655" y="15775"/>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9451" y="13856"/>
                </a:moveTo>
                <a:cubicBezTo>
                  <a:pt x="9385" y="13780"/>
                  <a:pt x="9310" y="13718"/>
                  <a:pt x="9228" y="13672"/>
                </a:cubicBezTo>
                <a:cubicBezTo>
                  <a:pt x="9175" y="13643"/>
                  <a:pt x="9137" y="13616"/>
                  <a:pt x="9097" y="13590"/>
                </a:cubicBezTo>
                <a:lnTo>
                  <a:pt x="9097" y="15561"/>
                </a:lnTo>
                <a:cubicBezTo>
                  <a:pt x="9250" y="15523"/>
                  <a:pt x="9363" y="15448"/>
                  <a:pt x="9473" y="15311"/>
                </a:cubicBezTo>
                <a:cubicBezTo>
                  <a:pt x="9604" y="15151"/>
                  <a:pt x="9668" y="14897"/>
                  <a:pt x="9668" y="14546"/>
                </a:cubicBezTo>
                <a:cubicBezTo>
                  <a:pt x="9668" y="14383"/>
                  <a:pt x="9649" y="14247"/>
                  <a:pt x="9609" y="14136"/>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2" y="19815"/>
                  <a:pt x="14817"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7" y="6171"/>
                </a:lnTo>
                <a:cubicBezTo>
                  <a:pt x="14762"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20"/>
                  <a:pt x="0" y="6171"/>
                </a:cubicBezTo>
                <a:lnTo>
                  <a:pt x="0" y="20057"/>
                </a:lnTo>
                <a:cubicBezTo>
                  <a:pt x="0" y="20910"/>
                  <a:pt x="439" y="21600"/>
                  <a:pt x="982" y="21600"/>
                </a:cubicBezTo>
                <a:lnTo>
                  <a:pt x="16691" y="21600"/>
                </a:lnTo>
                <a:cubicBezTo>
                  <a:pt x="17233" y="21600"/>
                  <a:pt x="17673" y="20910"/>
                  <a:pt x="17673" y="20057"/>
                </a:cubicBezTo>
                <a:lnTo>
                  <a:pt x="17673" y="6171"/>
                </a:lnTo>
                <a:cubicBezTo>
                  <a:pt x="17673" y="5320"/>
                  <a:pt x="17233" y="4629"/>
                  <a:pt x="16691" y="4629"/>
                </a:cubicBezTo>
                <a:moveTo>
                  <a:pt x="8092" y="11478"/>
                </a:moveTo>
                <a:cubicBezTo>
                  <a:pt x="8092" y="11618"/>
                  <a:pt x="8111" y="11739"/>
                  <a:pt x="8149" y="11837"/>
                </a:cubicBezTo>
                <a:cubicBezTo>
                  <a:pt x="8186" y="11936"/>
                  <a:pt x="8234" y="12020"/>
                  <a:pt x="8293" y="12090"/>
                </a:cubicBezTo>
                <a:cubicBezTo>
                  <a:pt x="8351" y="12161"/>
                  <a:pt x="8419" y="12218"/>
                  <a:pt x="8496" y="12261"/>
                </a:cubicBezTo>
                <a:cubicBezTo>
                  <a:pt x="8542" y="12287"/>
                  <a:pt x="8573" y="12310"/>
                  <a:pt x="8606" y="12331"/>
                </a:cubicBezTo>
                <a:lnTo>
                  <a:pt x="8606" y="10637"/>
                </a:lnTo>
                <a:cubicBezTo>
                  <a:pt x="8457" y="10654"/>
                  <a:pt x="8353" y="10708"/>
                  <a:pt x="8258" y="10818"/>
                </a:cubicBezTo>
                <a:cubicBezTo>
                  <a:pt x="8147" y="10949"/>
                  <a:pt x="8092" y="11171"/>
                  <a:pt x="8092" y="11478"/>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39" name="Shape 3836"/>
          <p:cNvSpPr/>
          <p:nvPr/>
        </p:nvSpPr>
        <p:spPr>
          <a:xfrm>
            <a:off x="1165358" y="2847354"/>
            <a:ext cx="279033" cy="152213"/>
          </a:xfrm>
          <a:custGeom>
            <a:avLst/>
            <a:gdLst/>
            <a:ahLst/>
            <a:cxnLst>
              <a:cxn ang="0">
                <a:pos x="wd2" y="hd2"/>
              </a:cxn>
              <a:cxn ang="5400000">
                <a:pos x="wd2" y="hd2"/>
              </a:cxn>
              <a:cxn ang="10800000">
                <a:pos x="wd2" y="hd2"/>
              </a:cxn>
              <a:cxn ang="16200000">
                <a:pos x="wd2" y="hd2"/>
              </a:cxn>
            </a:cxnLst>
            <a:rect l="0" t="0" r="r" b="b"/>
            <a:pathLst>
              <a:path w="21600" h="21600" extrusionOk="0">
                <a:moveTo>
                  <a:pt x="11858" y="9505"/>
                </a:moveTo>
                <a:lnTo>
                  <a:pt x="11671" y="10298"/>
                </a:lnTo>
                <a:lnTo>
                  <a:pt x="9907" y="10298"/>
                </a:lnTo>
                <a:cubicBezTo>
                  <a:pt x="9902" y="10340"/>
                  <a:pt x="9900" y="10398"/>
                  <a:pt x="9900" y="10472"/>
                </a:cubicBezTo>
                <a:lnTo>
                  <a:pt x="9900" y="10757"/>
                </a:lnTo>
                <a:cubicBezTo>
                  <a:pt x="9900" y="10971"/>
                  <a:pt x="9902" y="11100"/>
                  <a:pt x="9907" y="11140"/>
                </a:cubicBezTo>
                <a:lnTo>
                  <a:pt x="11570" y="11140"/>
                </a:lnTo>
                <a:lnTo>
                  <a:pt x="11390" y="11921"/>
                </a:lnTo>
                <a:lnTo>
                  <a:pt x="9943" y="11921"/>
                </a:lnTo>
                <a:cubicBezTo>
                  <a:pt x="10001" y="12588"/>
                  <a:pt x="10123" y="13114"/>
                  <a:pt x="10311" y="13494"/>
                </a:cubicBezTo>
                <a:cubicBezTo>
                  <a:pt x="10527" y="13963"/>
                  <a:pt x="10819" y="14198"/>
                  <a:pt x="11189" y="14198"/>
                </a:cubicBezTo>
                <a:cubicBezTo>
                  <a:pt x="11429" y="14198"/>
                  <a:pt x="11628" y="14133"/>
                  <a:pt x="11786" y="14000"/>
                </a:cubicBezTo>
                <a:cubicBezTo>
                  <a:pt x="11930" y="13877"/>
                  <a:pt x="12093" y="13671"/>
                  <a:pt x="12276" y="13381"/>
                </a:cubicBezTo>
                <a:lnTo>
                  <a:pt x="12276" y="14756"/>
                </a:lnTo>
                <a:cubicBezTo>
                  <a:pt x="11949" y="15119"/>
                  <a:pt x="11587" y="15301"/>
                  <a:pt x="11189" y="15301"/>
                </a:cubicBezTo>
                <a:cubicBezTo>
                  <a:pt x="10546" y="15301"/>
                  <a:pt x="10044" y="14963"/>
                  <a:pt x="9683" y="14286"/>
                </a:cubicBezTo>
                <a:cubicBezTo>
                  <a:pt x="9372" y="13699"/>
                  <a:pt x="9177" y="12912"/>
                  <a:pt x="9100" y="11921"/>
                </a:cubicBezTo>
                <a:lnTo>
                  <a:pt x="8546" y="11921"/>
                </a:lnTo>
                <a:lnTo>
                  <a:pt x="8740" y="11140"/>
                </a:lnTo>
                <a:lnTo>
                  <a:pt x="9065" y="11140"/>
                </a:lnTo>
                <a:cubicBezTo>
                  <a:pt x="9060" y="11082"/>
                  <a:pt x="9056" y="11021"/>
                  <a:pt x="9054" y="10956"/>
                </a:cubicBezTo>
                <a:cubicBezTo>
                  <a:pt x="9051" y="10889"/>
                  <a:pt x="9050" y="10818"/>
                  <a:pt x="9050" y="10745"/>
                </a:cubicBezTo>
                <a:cubicBezTo>
                  <a:pt x="9050" y="10687"/>
                  <a:pt x="9051" y="10620"/>
                  <a:pt x="9054" y="10546"/>
                </a:cubicBezTo>
                <a:cubicBezTo>
                  <a:pt x="9056" y="10472"/>
                  <a:pt x="9060" y="10390"/>
                  <a:pt x="9065" y="10298"/>
                </a:cubicBezTo>
                <a:lnTo>
                  <a:pt x="8546" y="10298"/>
                </a:lnTo>
                <a:lnTo>
                  <a:pt x="8734" y="9505"/>
                </a:lnTo>
                <a:lnTo>
                  <a:pt x="9115" y="9505"/>
                </a:lnTo>
                <a:cubicBezTo>
                  <a:pt x="9235" y="8556"/>
                  <a:pt x="9453" y="7806"/>
                  <a:pt x="9770" y="7252"/>
                </a:cubicBezTo>
                <a:cubicBezTo>
                  <a:pt x="10140" y="6618"/>
                  <a:pt x="10612" y="6298"/>
                  <a:pt x="11189" y="6298"/>
                </a:cubicBezTo>
                <a:cubicBezTo>
                  <a:pt x="11606" y="6298"/>
                  <a:pt x="12034" y="6554"/>
                  <a:pt x="12470" y="7066"/>
                </a:cubicBezTo>
                <a:lnTo>
                  <a:pt x="12139" y="8192"/>
                </a:lnTo>
                <a:cubicBezTo>
                  <a:pt x="11832" y="7665"/>
                  <a:pt x="11496" y="7402"/>
                  <a:pt x="11131" y="7402"/>
                </a:cubicBezTo>
                <a:cubicBezTo>
                  <a:pt x="10809" y="7402"/>
                  <a:pt x="10541" y="7619"/>
                  <a:pt x="10325" y="8057"/>
                </a:cubicBezTo>
                <a:cubicBezTo>
                  <a:pt x="10142" y="8446"/>
                  <a:pt x="10020" y="8929"/>
                  <a:pt x="9957" y="9505"/>
                </a:cubicBezTo>
                <a:cubicBezTo>
                  <a:pt x="9957" y="9505"/>
                  <a:pt x="11858" y="9505"/>
                  <a:pt x="11858" y="9505"/>
                </a:cubicBezTo>
                <a:close/>
                <a:moveTo>
                  <a:pt x="10800" y="3601"/>
                </a:moveTo>
                <a:cubicBezTo>
                  <a:pt x="8631" y="3601"/>
                  <a:pt x="6873" y="6823"/>
                  <a:pt x="6873" y="10799"/>
                </a:cubicBezTo>
                <a:cubicBezTo>
                  <a:pt x="6873" y="14777"/>
                  <a:pt x="8631" y="18000"/>
                  <a:pt x="10800" y="18000"/>
                </a:cubicBezTo>
                <a:cubicBezTo>
                  <a:pt x="12969" y="18000"/>
                  <a:pt x="14727" y="14777"/>
                  <a:pt x="14727" y="10799"/>
                </a:cubicBezTo>
                <a:cubicBezTo>
                  <a:pt x="14727" y="6823"/>
                  <a:pt x="12969" y="3601"/>
                  <a:pt x="10800" y="3601"/>
                </a:cubicBezTo>
                <a:moveTo>
                  <a:pt x="5400" y="3601"/>
                </a:moveTo>
                <a:lnTo>
                  <a:pt x="4418" y="3601"/>
                </a:lnTo>
                <a:cubicBezTo>
                  <a:pt x="4147" y="3601"/>
                  <a:pt x="3927" y="4002"/>
                  <a:pt x="3927" y="4501"/>
                </a:cubicBezTo>
                <a:cubicBezTo>
                  <a:pt x="3927" y="4997"/>
                  <a:pt x="4147" y="5401"/>
                  <a:pt x="4418" y="5401"/>
                </a:cubicBezTo>
                <a:lnTo>
                  <a:pt x="5400" y="5401"/>
                </a:lnTo>
                <a:cubicBezTo>
                  <a:pt x="5671" y="5401"/>
                  <a:pt x="5891" y="4997"/>
                  <a:pt x="5891" y="4501"/>
                </a:cubicBezTo>
                <a:cubicBezTo>
                  <a:pt x="5891" y="4002"/>
                  <a:pt x="5671" y="3601"/>
                  <a:pt x="5400" y="3601"/>
                </a:cubicBezTo>
                <a:moveTo>
                  <a:pt x="17182" y="16199"/>
                </a:moveTo>
                <a:lnTo>
                  <a:pt x="16200" y="16199"/>
                </a:lnTo>
                <a:cubicBezTo>
                  <a:pt x="15929" y="16199"/>
                  <a:pt x="15709" y="16603"/>
                  <a:pt x="15709" y="17100"/>
                </a:cubicBezTo>
                <a:cubicBezTo>
                  <a:pt x="15709" y="17596"/>
                  <a:pt x="15929" y="18000"/>
                  <a:pt x="16200" y="18000"/>
                </a:cubicBezTo>
                <a:lnTo>
                  <a:pt x="17182" y="18000"/>
                </a:lnTo>
                <a:cubicBezTo>
                  <a:pt x="17453" y="18000"/>
                  <a:pt x="17673" y="17596"/>
                  <a:pt x="17673" y="17100"/>
                </a:cubicBezTo>
                <a:cubicBezTo>
                  <a:pt x="17673" y="16603"/>
                  <a:pt x="17453" y="16199"/>
                  <a:pt x="17182" y="16199"/>
                </a:cubicBezTo>
                <a:moveTo>
                  <a:pt x="20127" y="3601"/>
                </a:moveTo>
                <a:cubicBezTo>
                  <a:pt x="19856" y="3601"/>
                  <a:pt x="19636" y="3197"/>
                  <a:pt x="19636" y="2702"/>
                </a:cubicBezTo>
                <a:cubicBezTo>
                  <a:pt x="19636" y="2202"/>
                  <a:pt x="19856" y="1800"/>
                  <a:pt x="20127" y="1800"/>
                </a:cubicBezTo>
                <a:cubicBezTo>
                  <a:pt x="20398" y="1800"/>
                  <a:pt x="20618" y="2202"/>
                  <a:pt x="20618" y="2702"/>
                </a:cubicBezTo>
                <a:cubicBezTo>
                  <a:pt x="20618" y="3197"/>
                  <a:pt x="20398" y="3601"/>
                  <a:pt x="20127" y="3601"/>
                </a:cubicBezTo>
                <a:moveTo>
                  <a:pt x="20618" y="16364"/>
                </a:moveTo>
                <a:cubicBezTo>
                  <a:pt x="20464" y="16264"/>
                  <a:pt x="20300" y="16199"/>
                  <a:pt x="20127" y="16199"/>
                </a:cubicBezTo>
                <a:cubicBezTo>
                  <a:pt x="19314" y="16199"/>
                  <a:pt x="18655" y="17408"/>
                  <a:pt x="18655" y="18900"/>
                </a:cubicBezTo>
                <a:cubicBezTo>
                  <a:pt x="18655" y="19217"/>
                  <a:pt x="18689" y="19517"/>
                  <a:pt x="18744" y="19800"/>
                </a:cubicBezTo>
                <a:lnTo>
                  <a:pt x="2855" y="19800"/>
                </a:lnTo>
                <a:cubicBezTo>
                  <a:pt x="2910" y="19517"/>
                  <a:pt x="2945" y="19217"/>
                  <a:pt x="2945" y="18900"/>
                </a:cubicBezTo>
                <a:cubicBezTo>
                  <a:pt x="2945" y="17408"/>
                  <a:pt x="2286" y="16199"/>
                  <a:pt x="1473" y="16199"/>
                </a:cubicBezTo>
                <a:cubicBezTo>
                  <a:pt x="1299" y="16199"/>
                  <a:pt x="1136" y="16264"/>
                  <a:pt x="982" y="16364"/>
                </a:cubicBezTo>
                <a:lnTo>
                  <a:pt x="982" y="5234"/>
                </a:lnTo>
                <a:cubicBezTo>
                  <a:pt x="1136" y="5336"/>
                  <a:pt x="1299" y="5401"/>
                  <a:pt x="1473" y="5401"/>
                </a:cubicBezTo>
                <a:cubicBezTo>
                  <a:pt x="2286" y="5401"/>
                  <a:pt x="2945" y="4192"/>
                  <a:pt x="2945" y="2702"/>
                </a:cubicBezTo>
                <a:cubicBezTo>
                  <a:pt x="2945" y="2383"/>
                  <a:pt x="2910" y="2083"/>
                  <a:pt x="2855" y="1800"/>
                </a:cubicBezTo>
                <a:lnTo>
                  <a:pt x="18744" y="1800"/>
                </a:lnTo>
                <a:cubicBezTo>
                  <a:pt x="18689" y="2083"/>
                  <a:pt x="18655" y="2383"/>
                  <a:pt x="18655" y="2702"/>
                </a:cubicBezTo>
                <a:cubicBezTo>
                  <a:pt x="18655" y="4192"/>
                  <a:pt x="19314" y="5401"/>
                  <a:pt x="20127" y="5401"/>
                </a:cubicBezTo>
                <a:cubicBezTo>
                  <a:pt x="20300" y="5401"/>
                  <a:pt x="20464" y="5336"/>
                  <a:pt x="20618" y="5234"/>
                </a:cubicBezTo>
                <a:cubicBezTo>
                  <a:pt x="20618" y="5234"/>
                  <a:pt x="20618" y="16364"/>
                  <a:pt x="20618" y="16364"/>
                </a:cubicBezTo>
                <a:close/>
                <a:moveTo>
                  <a:pt x="20127" y="19800"/>
                </a:moveTo>
                <a:cubicBezTo>
                  <a:pt x="19856" y="19800"/>
                  <a:pt x="19636" y="19396"/>
                  <a:pt x="19636" y="18900"/>
                </a:cubicBezTo>
                <a:cubicBezTo>
                  <a:pt x="19636" y="18401"/>
                  <a:pt x="19856" y="18000"/>
                  <a:pt x="20127" y="18000"/>
                </a:cubicBezTo>
                <a:cubicBezTo>
                  <a:pt x="20398" y="18000"/>
                  <a:pt x="20618" y="18401"/>
                  <a:pt x="20618" y="18900"/>
                </a:cubicBezTo>
                <a:cubicBezTo>
                  <a:pt x="20618" y="19396"/>
                  <a:pt x="20398" y="19800"/>
                  <a:pt x="20127" y="19800"/>
                </a:cubicBezTo>
                <a:moveTo>
                  <a:pt x="1473" y="19800"/>
                </a:moveTo>
                <a:cubicBezTo>
                  <a:pt x="1202" y="19800"/>
                  <a:pt x="982" y="19396"/>
                  <a:pt x="982" y="18900"/>
                </a:cubicBezTo>
                <a:cubicBezTo>
                  <a:pt x="982" y="18401"/>
                  <a:pt x="1202" y="18000"/>
                  <a:pt x="1473" y="18000"/>
                </a:cubicBezTo>
                <a:cubicBezTo>
                  <a:pt x="1744" y="18000"/>
                  <a:pt x="1964" y="18401"/>
                  <a:pt x="1964" y="18900"/>
                </a:cubicBezTo>
                <a:cubicBezTo>
                  <a:pt x="1964" y="19396"/>
                  <a:pt x="1744" y="19800"/>
                  <a:pt x="1473" y="19800"/>
                </a:cubicBezTo>
                <a:moveTo>
                  <a:pt x="1473" y="1800"/>
                </a:moveTo>
                <a:cubicBezTo>
                  <a:pt x="1744" y="1800"/>
                  <a:pt x="1964" y="2202"/>
                  <a:pt x="1964" y="2702"/>
                </a:cubicBezTo>
                <a:cubicBezTo>
                  <a:pt x="1964" y="3197"/>
                  <a:pt x="1744" y="3601"/>
                  <a:pt x="1473" y="3601"/>
                </a:cubicBezTo>
                <a:cubicBezTo>
                  <a:pt x="1202" y="3601"/>
                  <a:pt x="982" y="3197"/>
                  <a:pt x="982" y="2702"/>
                </a:cubicBezTo>
                <a:cubicBezTo>
                  <a:pt x="982" y="2202"/>
                  <a:pt x="1202" y="1800"/>
                  <a:pt x="1473" y="1800"/>
                </a:cubicBezTo>
                <a:moveTo>
                  <a:pt x="20618" y="0"/>
                </a:moveTo>
                <a:lnTo>
                  <a:pt x="982" y="0"/>
                </a:lnTo>
                <a:cubicBezTo>
                  <a:pt x="439" y="0"/>
                  <a:pt x="0" y="807"/>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7"/>
                  <a:pt x="21160" y="0"/>
                  <a:pt x="2061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0" name="Shape 3837"/>
          <p:cNvSpPr/>
          <p:nvPr/>
        </p:nvSpPr>
        <p:spPr>
          <a:xfrm>
            <a:off x="1698057" y="282198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30"/>
                </a:moveTo>
                <a:lnTo>
                  <a:pt x="11671" y="13124"/>
                </a:lnTo>
                <a:lnTo>
                  <a:pt x="9908" y="13124"/>
                </a:lnTo>
                <a:cubicBezTo>
                  <a:pt x="9902" y="13156"/>
                  <a:pt x="9900" y="13198"/>
                  <a:pt x="9900" y="13255"/>
                </a:cubicBezTo>
                <a:lnTo>
                  <a:pt x="9900" y="13468"/>
                </a:lnTo>
                <a:cubicBezTo>
                  <a:pt x="9900" y="13629"/>
                  <a:pt x="9902" y="13725"/>
                  <a:pt x="9908" y="13756"/>
                </a:cubicBezTo>
                <a:lnTo>
                  <a:pt x="11570" y="13756"/>
                </a:lnTo>
                <a:lnTo>
                  <a:pt x="11391" y="14341"/>
                </a:lnTo>
                <a:lnTo>
                  <a:pt x="9943" y="14341"/>
                </a:lnTo>
                <a:cubicBezTo>
                  <a:pt x="10001" y="14842"/>
                  <a:pt x="10124" y="15236"/>
                  <a:pt x="10311" y="15521"/>
                </a:cubicBezTo>
                <a:cubicBezTo>
                  <a:pt x="10527" y="15873"/>
                  <a:pt x="10819" y="16050"/>
                  <a:pt x="11189" y="16050"/>
                </a:cubicBezTo>
                <a:cubicBezTo>
                  <a:pt x="11429" y="16050"/>
                  <a:pt x="11628" y="16001"/>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5"/>
                  <a:pt x="9177" y="15085"/>
                  <a:pt x="9101" y="14341"/>
                </a:cubicBezTo>
                <a:lnTo>
                  <a:pt x="8547" y="14341"/>
                </a:lnTo>
                <a:lnTo>
                  <a:pt x="8741" y="13756"/>
                </a:lnTo>
                <a:lnTo>
                  <a:pt x="9065" y="13756"/>
                </a:lnTo>
                <a:cubicBezTo>
                  <a:pt x="9060" y="13712"/>
                  <a:pt x="9056" y="13666"/>
                  <a:pt x="9054" y="13617"/>
                </a:cubicBezTo>
                <a:cubicBezTo>
                  <a:pt x="9051" y="13567"/>
                  <a:pt x="9050" y="13515"/>
                  <a:pt x="9050" y="13459"/>
                </a:cubicBezTo>
                <a:cubicBezTo>
                  <a:pt x="9050" y="13416"/>
                  <a:pt x="9051" y="13366"/>
                  <a:pt x="9054" y="13310"/>
                </a:cubicBezTo>
                <a:cubicBezTo>
                  <a:pt x="9056" y="13255"/>
                  <a:pt x="9060" y="13193"/>
                  <a:pt x="9065" y="13124"/>
                </a:cubicBezTo>
                <a:lnTo>
                  <a:pt x="8547" y="13124"/>
                </a:lnTo>
                <a:lnTo>
                  <a:pt x="8734" y="12530"/>
                </a:lnTo>
                <a:lnTo>
                  <a:pt x="9115" y="12530"/>
                </a:lnTo>
                <a:cubicBezTo>
                  <a:pt x="9235" y="11818"/>
                  <a:pt x="9453" y="11255"/>
                  <a:pt x="9770" y="10840"/>
                </a:cubicBezTo>
                <a:cubicBezTo>
                  <a:pt x="10140" y="10362"/>
                  <a:pt x="10613" y="10125"/>
                  <a:pt x="11189" y="10125"/>
                </a:cubicBezTo>
                <a:cubicBezTo>
                  <a:pt x="11607" y="10125"/>
                  <a:pt x="12034" y="10316"/>
                  <a:pt x="12470" y="10700"/>
                </a:cubicBezTo>
                <a:lnTo>
                  <a:pt x="12139" y="11545"/>
                </a:lnTo>
                <a:cubicBezTo>
                  <a:pt x="11832" y="11149"/>
                  <a:pt x="11496" y="10952"/>
                  <a:pt x="11131" y="10952"/>
                </a:cubicBezTo>
                <a:cubicBezTo>
                  <a:pt x="10809" y="10952"/>
                  <a:pt x="10541" y="11115"/>
                  <a:pt x="10325" y="11443"/>
                </a:cubicBezTo>
                <a:cubicBezTo>
                  <a:pt x="10143" y="11735"/>
                  <a:pt x="10020" y="12097"/>
                  <a:pt x="9958" y="12530"/>
                </a:cubicBezTo>
                <a:cubicBezTo>
                  <a:pt x="9958" y="12530"/>
                  <a:pt x="11858" y="12530"/>
                  <a:pt x="11858" y="12530"/>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299" y="17550"/>
                  <a:pt x="1136" y="17599"/>
                  <a:pt x="982" y="17674"/>
                </a:cubicBezTo>
                <a:lnTo>
                  <a:pt x="982" y="9326"/>
                </a:lnTo>
                <a:cubicBezTo>
                  <a:pt x="1136" y="9403"/>
                  <a:pt x="1299"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1" name="Shape 3838"/>
          <p:cNvSpPr/>
          <p:nvPr/>
        </p:nvSpPr>
        <p:spPr>
          <a:xfrm>
            <a:off x="2230757" y="2834671"/>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6"/>
                </a:lnTo>
                <a:cubicBezTo>
                  <a:pt x="8165" y="13232"/>
                  <a:pt x="8167" y="13321"/>
                  <a:pt x="8171" y="13348"/>
                </a:cubicBezTo>
                <a:lnTo>
                  <a:pt x="9418" y="13348"/>
                </a:lnTo>
                <a:lnTo>
                  <a:pt x="9283" y="13884"/>
                </a:lnTo>
                <a:lnTo>
                  <a:pt x="8198" y="13884"/>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69"/>
                  <a:pt x="8003" y="15505"/>
                </a:cubicBezTo>
                <a:cubicBezTo>
                  <a:pt x="7769" y="15103"/>
                  <a:pt x="7623" y="14562"/>
                  <a:pt x="7566" y="13884"/>
                </a:cubicBezTo>
                <a:lnTo>
                  <a:pt x="7150" y="13884"/>
                </a:lnTo>
                <a:lnTo>
                  <a:pt x="7296" y="13348"/>
                </a:lnTo>
                <a:lnTo>
                  <a:pt x="7539" y="13348"/>
                </a:lnTo>
                <a:cubicBezTo>
                  <a:pt x="7536" y="13309"/>
                  <a:pt x="7532" y="13266"/>
                  <a:pt x="7530" y="13221"/>
                </a:cubicBezTo>
                <a:cubicBezTo>
                  <a:pt x="7529" y="13175"/>
                  <a:pt x="7528" y="13128"/>
                  <a:pt x="7528" y="13077"/>
                </a:cubicBezTo>
                <a:cubicBezTo>
                  <a:pt x="7528" y="13037"/>
                  <a:pt x="7529" y="12992"/>
                  <a:pt x="7530" y="12941"/>
                </a:cubicBezTo>
                <a:cubicBezTo>
                  <a:pt x="7532" y="12890"/>
                  <a:pt x="7536" y="12834"/>
                  <a:pt x="7539" y="12771"/>
                </a:cubicBezTo>
                <a:lnTo>
                  <a:pt x="7150" y="12771"/>
                </a:lnTo>
                <a:lnTo>
                  <a:pt x="7291" y="12227"/>
                </a:lnTo>
                <a:lnTo>
                  <a:pt x="7577" y="12227"/>
                </a:lnTo>
                <a:cubicBezTo>
                  <a:pt x="7667" y="11576"/>
                  <a:pt x="7831" y="11061"/>
                  <a:pt x="8068" y="10682"/>
                </a:cubicBezTo>
                <a:cubicBezTo>
                  <a:pt x="8345" y="10247"/>
                  <a:pt x="8700" y="10029"/>
                  <a:pt x="9132" y="10029"/>
                </a:cubicBezTo>
                <a:cubicBezTo>
                  <a:pt x="9445" y="10029"/>
                  <a:pt x="9766" y="10203"/>
                  <a:pt x="10093" y="10554"/>
                </a:cubicBezTo>
                <a:lnTo>
                  <a:pt x="9845" y="11327"/>
                </a:lnTo>
                <a:cubicBezTo>
                  <a:pt x="9614" y="10966"/>
                  <a:pt x="9362" y="10783"/>
                  <a:pt x="9089" y="10783"/>
                </a:cubicBezTo>
                <a:cubicBezTo>
                  <a:pt x="8847" y="10783"/>
                  <a:pt x="8646" y="10934"/>
                  <a:pt x="8484" y="11234"/>
                </a:cubicBezTo>
                <a:cubicBezTo>
                  <a:pt x="8347" y="11501"/>
                  <a:pt x="8255" y="11831"/>
                  <a:pt x="8209" y="12227"/>
                </a:cubicBezTo>
                <a:cubicBezTo>
                  <a:pt x="8209" y="12227"/>
                  <a:pt x="9634" y="12227"/>
                  <a:pt x="9634" y="12227"/>
                </a:cubicBezTo>
                <a:close/>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8" y="6171"/>
                </a:lnTo>
                <a:cubicBezTo>
                  <a:pt x="14763"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59"/>
                  <a:pt x="15929" y="18514"/>
                  <a:pt x="16200" y="18514"/>
                </a:cubicBezTo>
                <a:cubicBezTo>
                  <a:pt x="16471" y="18514"/>
                  <a:pt x="16691" y="18859"/>
                  <a:pt x="16691" y="19286"/>
                </a:cubicBezTo>
                <a:cubicBezTo>
                  <a:pt x="16691" y="19712"/>
                  <a:pt x="16471" y="20057"/>
                  <a:pt x="16200" y="20057"/>
                </a:cubicBezTo>
                <a:moveTo>
                  <a:pt x="1473" y="20057"/>
                </a:moveTo>
                <a:cubicBezTo>
                  <a:pt x="1202" y="20057"/>
                  <a:pt x="982" y="19712"/>
                  <a:pt x="982" y="19286"/>
                </a:cubicBezTo>
                <a:cubicBezTo>
                  <a:pt x="982" y="18859"/>
                  <a:pt x="1202"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2" y="7714"/>
                  <a:pt x="982" y="7369"/>
                  <a:pt x="982" y="6943"/>
                </a:cubicBezTo>
                <a:cubicBezTo>
                  <a:pt x="982" y="6516"/>
                  <a:pt x="1202"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2"/>
                  <a:pt x="21160" y="0"/>
                  <a:pt x="20618" y="0"/>
                </a:cubicBezTo>
                <a:moveTo>
                  <a:pt x="13255" y="16971"/>
                </a:moveTo>
                <a:cubicBezTo>
                  <a:pt x="12984" y="16971"/>
                  <a:pt x="12764" y="17316"/>
                  <a:pt x="12764" y="17743"/>
                </a:cubicBezTo>
                <a:cubicBezTo>
                  <a:pt x="12764" y="18169"/>
                  <a:pt x="12984" y="18514"/>
                  <a:pt x="13255" y="18514"/>
                </a:cubicBezTo>
                <a:cubicBezTo>
                  <a:pt x="13525" y="18514"/>
                  <a:pt x="13745" y="18169"/>
                  <a:pt x="13745" y="17743"/>
                </a:cubicBezTo>
                <a:cubicBezTo>
                  <a:pt x="13745" y="17316"/>
                  <a:pt x="13525" y="16971"/>
                  <a:pt x="13255" y="1697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2" name="Shape 3839"/>
          <p:cNvSpPr/>
          <p:nvPr/>
        </p:nvSpPr>
        <p:spPr>
          <a:xfrm>
            <a:off x="2763457" y="2847354"/>
            <a:ext cx="279030" cy="152200"/>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7"/>
                </a:lnTo>
                <a:cubicBezTo>
                  <a:pt x="10458" y="13273"/>
                  <a:pt x="11518" y="13903"/>
                  <a:pt x="11675" y="12741"/>
                </a:cubicBezTo>
                <a:cubicBezTo>
                  <a:pt x="11839" y="11528"/>
                  <a:pt x="10736" y="11215"/>
                  <a:pt x="10393" y="11057"/>
                </a:cubicBezTo>
                <a:moveTo>
                  <a:pt x="10773" y="8246"/>
                </a:moveTo>
                <a:lnTo>
                  <a:pt x="10520" y="10114"/>
                </a:lnTo>
                <a:cubicBezTo>
                  <a:pt x="10806" y="10246"/>
                  <a:pt x="11689" y="10782"/>
                  <a:pt x="11832" y="9726"/>
                </a:cubicBezTo>
                <a:cubicBezTo>
                  <a:pt x="11981" y="8624"/>
                  <a:pt x="11059" y="8378"/>
                  <a:pt x="10773" y="8246"/>
                </a:cubicBezTo>
                <a:moveTo>
                  <a:pt x="12834" y="9742"/>
                </a:moveTo>
                <a:cubicBezTo>
                  <a:pt x="12767" y="10573"/>
                  <a:pt x="12517" y="10974"/>
                  <a:pt x="12186" y="11116"/>
                </a:cubicBezTo>
                <a:cubicBezTo>
                  <a:pt x="12641" y="11552"/>
                  <a:pt x="12873" y="12224"/>
                  <a:pt x="12652" y="13386"/>
                </a:cubicBezTo>
                <a:cubicBezTo>
                  <a:pt x="12378" y="14829"/>
                  <a:pt x="11728" y="14950"/>
                  <a:pt x="10863" y="14648"/>
                </a:cubicBezTo>
                <a:lnTo>
                  <a:pt x="10653" y="16200"/>
                </a:lnTo>
                <a:lnTo>
                  <a:pt x="10146" y="15966"/>
                </a:lnTo>
                <a:lnTo>
                  <a:pt x="10353" y="14435"/>
                </a:lnTo>
                <a:cubicBezTo>
                  <a:pt x="10222" y="14377"/>
                  <a:pt x="10088" y="14312"/>
                  <a:pt x="9949" y="14242"/>
                </a:cubicBezTo>
                <a:lnTo>
                  <a:pt x="9742" y="15780"/>
                </a:lnTo>
                <a:lnTo>
                  <a:pt x="9235" y="15548"/>
                </a:lnTo>
                <a:lnTo>
                  <a:pt x="9445" y="13992"/>
                </a:lnTo>
                <a:cubicBezTo>
                  <a:pt x="9326" y="13936"/>
                  <a:pt x="9206" y="13878"/>
                  <a:pt x="9083" y="13820"/>
                </a:cubicBezTo>
                <a:lnTo>
                  <a:pt x="8423" y="13518"/>
                </a:lnTo>
                <a:lnTo>
                  <a:pt x="8675" y="12447"/>
                </a:lnTo>
                <a:cubicBezTo>
                  <a:pt x="8675" y="12447"/>
                  <a:pt x="9049" y="12630"/>
                  <a:pt x="9044" y="12616"/>
                </a:cubicBezTo>
                <a:cubicBezTo>
                  <a:pt x="9187" y="12681"/>
                  <a:pt x="9251" y="12509"/>
                  <a:pt x="9276" y="12393"/>
                </a:cubicBezTo>
                <a:lnTo>
                  <a:pt x="9608" y="9940"/>
                </a:lnTo>
                <a:cubicBezTo>
                  <a:pt x="9626" y="9949"/>
                  <a:pt x="9645" y="9958"/>
                  <a:pt x="9661" y="9965"/>
                </a:cubicBezTo>
                <a:cubicBezTo>
                  <a:pt x="9641" y="9949"/>
                  <a:pt x="9623" y="9940"/>
                  <a:pt x="9609" y="9933"/>
                </a:cubicBezTo>
                <a:lnTo>
                  <a:pt x="9845" y="8183"/>
                </a:lnTo>
                <a:cubicBezTo>
                  <a:pt x="9851" y="7984"/>
                  <a:pt x="9814" y="7733"/>
                  <a:pt x="9609" y="7639"/>
                </a:cubicBezTo>
                <a:cubicBezTo>
                  <a:pt x="9616" y="7629"/>
                  <a:pt x="9240" y="7469"/>
                  <a:pt x="9240" y="7469"/>
                </a:cubicBezTo>
                <a:lnTo>
                  <a:pt x="9376" y="6471"/>
                </a:lnTo>
                <a:lnTo>
                  <a:pt x="10075" y="6792"/>
                </a:lnTo>
                <a:lnTo>
                  <a:pt x="10075" y="6797"/>
                </a:lnTo>
                <a:cubicBezTo>
                  <a:pt x="10180" y="6845"/>
                  <a:pt x="10288" y="6892"/>
                  <a:pt x="10398" y="6938"/>
                </a:cubicBezTo>
                <a:lnTo>
                  <a:pt x="10606" y="5402"/>
                </a:lnTo>
                <a:lnTo>
                  <a:pt x="11113" y="5634"/>
                </a:lnTo>
                <a:lnTo>
                  <a:pt x="10909" y="7140"/>
                </a:lnTo>
                <a:cubicBezTo>
                  <a:pt x="11045" y="7198"/>
                  <a:pt x="11182" y="7256"/>
                  <a:pt x="11315" y="7318"/>
                </a:cubicBezTo>
                <a:lnTo>
                  <a:pt x="11517" y="5820"/>
                </a:lnTo>
                <a:lnTo>
                  <a:pt x="12025" y="6054"/>
                </a:lnTo>
                <a:lnTo>
                  <a:pt x="11817" y="7590"/>
                </a:lnTo>
                <a:cubicBezTo>
                  <a:pt x="12457" y="7998"/>
                  <a:pt x="12926" y="8608"/>
                  <a:pt x="12834" y="9742"/>
                </a:cubicBezTo>
                <a:moveTo>
                  <a:pt x="10800" y="3600"/>
                </a:moveTo>
                <a:cubicBezTo>
                  <a:pt x="8631" y="3600"/>
                  <a:pt x="6873" y="6824"/>
                  <a:pt x="6873" y="10800"/>
                </a:cubicBezTo>
                <a:cubicBezTo>
                  <a:pt x="6873" y="14778"/>
                  <a:pt x="8631" y="18000"/>
                  <a:pt x="10800" y="18000"/>
                </a:cubicBezTo>
                <a:cubicBezTo>
                  <a:pt x="12969" y="18000"/>
                  <a:pt x="14727" y="14778"/>
                  <a:pt x="14727" y="10800"/>
                </a:cubicBezTo>
                <a:cubicBezTo>
                  <a:pt x="14727" y="6824"/>
                  <a:pt x="12969" y="3600"/>
                  <a:pt x="10800" y="3600"/>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299" y="16200"/>
                  <a:pt x="1136" y="16265"/>
                  <a:pt x="982" y="16365"/>
                </a:cubicBezTo>
                <a:lnTo>
                  <a:pt x="982" y="5235"/>
                </a:lnTo>
                <a:cubicBezTo>
                  <a:pt x="1136" y="5337"/>
                  <a:pt x="1299"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39" y="0"/>
                  <a:pt x="0" y="807"/>
                  <a:pt x="0" y="1800"/>
                </a:cubicBezTo>
                <a:lnTo>
                  <a:pt x="0" y="19800"/>
                </a:lnTo>
                <a:cubicBezTo>
                  <a:pt x="0" y="20795"/>
                  <a:pt x="439" y="21600"/>
                  <a:pt x="982" y="21600"/>
                </a:cubicBezTo>
                <a:lnTo>
                  <a:pt x="20618" y="21600"/>
                </a:lnTo>
                <a:cubicBezTo>
                  <a:pt x="21160" y="21600"/>
                  <a:pt x="21600" y="20795"/>
                  <a:pt x="21600" y="19800"/>
                </a:cubicBezTo>
                <a:lnTo>
                  <a:pt x="21600" y="1800"/>
                </a:lnTo>
                <a:cubicBezTo>
                  <a:pt x="21600" y="807"/>
                  <a:pt x="21160" y="0"/>
                  <a:pt x="2061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3" name="Shape 3840"/>
          <p:cNvSpPr/>
          <p:nvPr/>
        </p:nvSpPr>
        <p:spPr>
          <a:xfrm>
            <a:off x="3296156" y="282198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8"/>
                </a:lnTo>
                <a:cubicBezTo>
                  <a:pt x="10458" y="15355"/>
                  <a:pt x="11518" y="15827"/>
                  <a:pt x="11675" y="14955"/>
                </a:cubicBezTo>
                <a:cubicBezTo>
                  <a:pt x="11839" y="14046"/>
                  <a:pt x="10737" y="13811"/>
                  <a:pt x="10393" y="13692"/>
                </a:cubicBezTo>
                <a:moveTo>
                  <a:pt x="12834" y="12706"/>
                </a:moveTo>
                <a:cubicBezTo>
                  <a:pt x="12767" y="13330"/>
                  <a:pt x="12517" y="13631"/>
                  <a:pt x="12186" y="13737"/>
                </a:cubicBezTo>
                <a:cubicBezTo>
                  <a:pt x="12641" y="14064"/>
                  <a:pt x="12873" y="14568"/>
                  <a:pt x="12652" y="15439"/>
                </a:cubicBezTo>
                <a:cubicBezTo>
                  <a:pt x="12378" y="16522"/>
                  <a:pt x="11728" y="16613"/>
                  <a:pt x="10863" y="16386"/>
                </a:cubicBezTo>
                <a:lnTo>
                  <a:pt x="10653" y="17550"/>
                </a:lnTo>
                <a:lnTo>
                  <a:pt x="10147" y="17375"/>
                </a:lnTo>
                <a:lnTo>
                  <a:pt x="10354" y="16228"/>
                </a:lnTo>
                <a:cubicBezTo>
                  <a:pt x="10222" y="16183"/>
                  <a:pt x="10088" y="16134"/>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6"/>
                </a:cubicBezTo>
                <a:lnTo>
                  <a:pt x="9608" y="12855"/>
                </a:lnTo>
                <a:cubicBezTo>
                  <a:pt x="9626" y="12862"/>
                  <a:pt x="9645" y="12869"/>
                  <a:pt x="9661" y="12874"/>
                </a:cubicBezTo>
                <a:cubicBezTo>
                  <a:pt x="9641" y="12862"/>
                  <a:pt x="9623" y="12855"/>
                  <a:pt x="9609" y="12850"/>
                </a:cubicBezTo>
                <a:lnTo>
                  <a:pt x="9845" y="11537"/>
                </a:lnTo>
                <a:cubicBezTo>
                  <a:pt x="9852" y="11388"/>
                  <a:pt x="9814" y="11199"/>
                  <a:pt x="9609" y="11130"/>
                </a:cubicBezTo>
                <a:cubicBezTo>
                  <a:pt x="9617" y="11122"/>
                  <a:pt x="9241" y="11002"/>
                  <a:pt x="9241" y="11002"/>
                </a:cubicBezTo>
                <a:lnTo>
                  <a:pt x="9376" y="10253"/>
                </a:lnTo>
                <a:lnTo>
                  <a:pt x="10075" y="10494"/>
                </a:lnTo>
                <a:lnTo>
                  <a:pt x="10074" y="10498"/>
                </a:lnTo>
                <a:cubicBezTo>
                  <a:pt x="10180" y="10534"/>
                  <a:pt x="10288" y="10569"/>
                  <a:pt x="10398" y="10604"/>
                </a:cubicBezTo>
                <a:lnTo>
                  <a:pt x="10606" y="9451"/>
                </a:lnTo>
                <a:lnTo>
                  <a:pt x="11113" y="9625"/>
                </a:lnTo>
                <a:lnTo>
                  <a:pt x="10909" y="10755"/>
                </a:lnTo>
                <a:cubicBezTo>
                  <a:pt x="11045" y="10799"/>
                  <a:pt x="11182" y="10842"/>
                  <a:pt x="11316" y="10887"/>
                </a:cubicBezTo>
                <a:lnTo>
                  <a:pt x="11518" y="9765"/>
                </a:lnTo>
                <a:lnTo>
                  <a:pt x="12025" y="9940"/>
                </a:lnTo>
                <a:lnTo>
                  <a:pt x="11817" y="11093"/>
                </a:lnTo>
                <a:cubicBezTo>
                  <a:pt x="12457" y="11399"/>
                  <a:pt x="12926" y="11856"/>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300" y="17550"/>
                  <a:pt x="1136" y="17599"/>
                  <a:pt x="982" y="17674"/>
                </a:cubicBezTo>
                <a:lnTo>
                  <a:pt x="982" y="9326"/>
                </a:lnTo>
                <a:cubicBezTo>
                  <a:pt x="1136" y="9403"/>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0773" y="11584"/>
                </a:moveTo>
                <a:lnTo>
                  <a:pt x="10520" y="12986"/>
                </a:lnTo>
                <a:cubicBezTo>
                  <a:pt x="10807" y="13085"/>
                  <a:pt x="11689" y="13487"/>
                  <a:pt x="11832" y="12694"/>
                </a:cubicBezTo>
                <a:cubicBezTo>
                  <a:pt x="11981" y="11868"/>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4" name="Shape 3841"/>
          <p:cNvSpPr/>
          <p:nvPr/>
        </p:nvSpPr>
        <p:spPr>
          <a:xfrm>
            <a:off x="3828856" y="2834671"/>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39"/>
                  <a:pt x="9938" y="13340"/>
                </a:cubicBezTo>
                <a:cubicBezTo>
                  <a:pt x="10292" y="13652"/>
                  <a:pt x="10472" y="14131"/>
                  <a:pt x="10300" y="14961"/>
                </a:cubicBezTo>
                <a:cubicBezTo>
                  <a:pt x="10088" y="15992"/>
                  <a:pt x="9582" y="16078"/>
                  <a:pt x="8910" y="15863"/>
                </a:cubicBezTo>
                <a:lnTo>
                  <a:pt x="8746" y="16971"/>
                </a:lnTo>
                <a:lnTo>
                  <a:pt x="8352" y="16804"/>
                </a:lnTo>
                <a:lnTo>
                  <a:pt x="8513" y="15712"/>
                </a:lnTo>
                <a:cubicBezTo>
                  <a:pt x="8411" y="15668"/>
                  <a:pt x="8306" y="15623"/>
                  <a:pt x="8199" y="15573"/>
                </a:cubicBezTo>
                <a:lnTo>
                  <a:pt x="8037" y="16672"/>
                </a:lnTo>
                <a:lnTo>
                  <a:pt x="7643" y="16506"/>
                </a:lnTo>
                <a:lnTo>
                  <a:pt x="7806" y="15395"/>
                </a:lnTo>
                <a:cubicBezTo>
                  <a:pt x="7714" y="15355"/>
                  <a:pt x="7621" y="15313"/>
                  <a:pt x="7525" y="15272"/>
                </a:cubicBezTo>
                <a:lnTo>
                  <a:pt x="7012" y="15055"/>
                </a:lnTo>
                <a:lnTo>
                  <a:pt x="7207" y="14290"/>
                </a:lnTo>
                <a:cubicBezTo>
                  <a:pt x="7207" y="14290"/>
                  <a:pt x="7498" y="14421"/>
                  <a:pt x="7495" y="14412"/>
                </a:cubicBezTo>
                <a:cubicBezTo>
                  <a:pt x="7606" y="14458"/>
                  <a:pt x="7656" y="14336"/>
                  <a:pt x="7675" y="14252"/>
                </a:cubicBezTo>
                <a:lnTo>
                  <a:pt x="7933" y="12501"/>
                </a:lnTo>
                <a:cubicBezTo>
                  <a:pt x="7948" y="12506"/>
                  <a:pt x="7961" y="12513"/>
                  <a:pt x="7974" y="12518"/>
                </a:cubicBezTo>
                <a:cubicBezTo>
                  <a:pt x="7959" y="12507"/>
                  <a:pt x="7945" y="12501"/>
                  <a:pt x="7934" y="12495"/>
                </a:cubicBezTo>
                <a:lnTo>
                  <a:pt x="8118" y="11244"/>
                </a:lnTo>
                <a:cubicBezTo>
                  <a:pt x="8122" y="11103"/>
                  <a:pt x="8093" y="10924"/>
                  <a:pt x="7934" y="10856"/>
                </a:cubicBezTo>
                <a:cubicBezTo>
                  <a:pt x="7940" y="10850"/>
                  <a:pt x="7647" y="10735"/>
                  <a:pt x="7647" y="10735"/>
                </a:cubicBezTo>
                <a:lnTo>
                  <a:pt x="7752" y="10023"/>
                </a:lnTo>
                <a:lnTo>
                  <a:pt x="8297" y="10252"/>
                </a:lnTo>
                <a:lnTo>
                  <a:pt x="8296" y="10255"/>
                </a:lnTo>
                <a:cubicBezTo>
                  <a:pt x="8378" y="10289"/>
                  <a:pt x="8462" y="10322"/>
                  <a:pt x="8548" y="10356"/>
                </a:cubicBezTo>
                <a:lnTo>
                  <a:pt x="8709" y="9259"/>
                </a:lnTo>
                <a:lnTo>
                  <a:pt x="9103" y="9424"/>
                </a:lnTo>
                <a:lnTo>
                  <a:pt x="8945" y="10500"/>
                </a:lnTo>
                <a:cubicBezTo>
                  <a:pt x="9051" y="10541"/>
                  <a:pt x="9158" y="10583"/>
                  <a:pt x="9261" y="10627"/>
                </a:cubicBezTo>
                <a:lnTo>
                  <a:pt x="9418" y="9557"/>
                </a:lnTo>
                <a:lnTo>
                  <a:pt x="9813" y="9724"/>
                </a:lnTo>
                <a:lnTo>
                  <a:pt x="9651" y="10823"/>
                </a:lnTo>
                <a:cubicBezTo>
                  <a:pt x="10149" y="11112"/>
                  <a:pt x="10513" y="11549"/>
                  <a:pt x="10442" y="123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5"/>
                </a:lnTo>
                <a:cubicBezTo>
                  <a:pt x="8865" y="12718"/>
                  <a:pt x="9552" y="13102"/>
                  <a:pt x="9663" y="12347"/>
                </a:cubicBezTo>
                <a:cubicBezTo>
                  <a:pt x="9778" y="11559"/>
                  <a:pt x="9062" y="11385"/>
                  <a:pt x="8839" y="11290"/>
                </a:cubicBezTo>
                <a:moveTo>
                  <a:pt x="20618" y="0"/>
                </a:moveTo>
                <a:lnTo>
                  <a:pt x="4909" y="0"/>
                </a:lnTo>
                <a:cubicBezTo>
                  <a:pt x="4367" y="0"/>
                  <a:pt x="3927" y="692"/>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7"/>
                  <a:pt x="982" y="17113"/>
                </a:cubicBezTo>
                <a:lnTo>
                  <a:pt x="982" y="9116"/>
                </a:lnTo>
                <a:cubicBezTo>
                  <a:pt x="1136" y="9203"/>
                  <a:pt x="1300" y="9257"/>
                  <a:pt x="1473" y="9257"/>
                </a:cubicBezTo>
                <a:cubicBezTo>
                  <a:pt x="2286" y="9257"/>
                  <a:pt x="2945" y="8222"/>
                  <a:pt x="2945" y="6943"/>
                </a:cubicBezTo>
                <a:cubicBezTo>
                  <a:pt x="2945" y="6672"/>
                  <a:pt x="2910" y="6414"/>
                  <a:pt x="2855" y="6171"/>
                </a:cubicBezTo>
                <a:lnTo>
                  <a:pt x="14817" y="6171"/>
                </a:lnTo>
                <a:cubicBezTo>
                  <a:pt x="14763" y="6414"/>
                  <a:pt x="14727" y="6672"/>
                  <a:pt x="14727" y="6943"/>
                </a:cubicBezTo>
                <a:cubicBezTo>
                  <a:pt x="14727" y="8222"/>
                  <a:pt x="15387"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61"/>
                  <a:pt x="15929" y="18514"/>
                  <a:pt x="16200" y="18514"/>
                </a:cubicBezTo>
                <a:cubicBezTo>
                  <a:pt x="16471" y="18514"/>
                  <a:pt x="16691" y="18861"/>
                  <a:pt x="16691" y="19286"/>
                </a:cubicBezTo>
                <a:cubicBezTo>
                  <a:pt x="16691" y="19712"/>
                  <a:pt x="16471" y="20057"/>
                  <a:pt x="16200" y="20057"/>
                </a:cubicBezTo>
                <a:moveTo>
                  <a:pt x="1473" y="20057"/>
                </a:moveTo>
                <a:cubicBezTo>
                  <a:pt x="1201" y="20057"/>
                  <a:pt x="982" y="19712"/>
                  <a:pt x="982" y="19286"/>
                </a:cubicBezTo>
                <a:cubicBezTo>
                  <a:pt x="982" y="18861"/>
                  <a:pt x="1201" y="18514"/>
                  <a:pt x="1473" y="18514"/>
                </a:cubicBezTo>
                <a:cubicBezTo>
                  <a:pt x="1744" y="18514"/>
                  <a:pt x="1964" y="18861"/>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8543" y="13298"/>
                </a:moveTo>
                <a:lnTo>
                  <a:pt x="8327" y="14769"/>
                </a:lnTo>
                <a:cubicBezTo>
                  <a:pt x="8595" y="14882"/>
                  <a:pt x="9419" y="15331"/>
                  <a:pt x="9541" y="14500"/>
                </a:cubicBezTo>
                <a:cubicBezTo>
                  <a:pt x="9669" y="13634"/>
                  <a:pt x="8811" y="13411"/>
                  <a:pt x="8543" y="13298"/>
                </a:cubicBezTo>
                <a:moveTo>
                  <a:pt x="4418" y="7714"/>
                </a:moveTo>
                <a:cubicBezTo>
                  <a:pt x="4147" y="7714"/>
                  <a:pt x="3927" y="8059"/>
                  <a:pt x="3927" y="8486"/>
                </a:cubicBezTo>
                <a:cubicBezTo>
                  <a:pt x="3927" y="8912"/>
                  <a:pt x="4147" y="9257"/>
                  <a:pt x="4418" y="9257"/>
                </a:cubicBezTo>
                <a:cubicBezTo>
                  <a:pt x="4690" y="9257"/>
                  <a:pt x="4909" y="8912"/>
                  <a:pt x="4909" y="8486"/>
                </a:cubicBezTo>
                <a:cubicBezTo>
                  <a:pt x="4909" y="8059"/>
                  <a:pt x="4690" y="7714"/>
                  <a:pt x="4418" y="771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5" name="Shape 3842"/>
          <p:cNvSpPr/>
          <p:nvPr/>
        </p:nvSpPr>
        <p:spPr>
          <a:xfrm>
            <a:off x="4361555" y="282198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6" name="Shape 3843"/>
          <p:cNvSpPr/>
          <p:nvPr/>
        </p:nvSpPr>
        <p:spPr>
          <a:xfrm>
            <a:off x="4894255" y="278393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1" y="18613"/>
                </a:cubicBezTo>
                <a:cubicBezTo>
                  <a:pt x="19479" y="18553"/>
                  <a:pt x="19581" y="18430"/>
                  <a:pt x="19619" y="18283"/>
                </a:cubicBezTo>
                <a:moveTo>
                  <a:pt x="12907" y="7711"/>
                </a:moveTo>
                <a:cubicBezTo>
                  <a:pt x="12996" y="7800"/>
                  <a:pt x="13119" y="7855"/>
                  <a:pt x="13255" y="7855"/>
                </a:cubicBezTo>
                <a:cubicBezTo>
                  <a:pt x="13390" y="7855"/>
                  <a:pt x="13513" y="7800"/>
                  <a:pt x="13602" y="7711"/>
                </a:cubicBezTo>
                <a:lnTo>
                  <a:pt x="15565" y="5747"/>
                </a:lnTo>
                <a:cubicBezTo>
                  <a:pt x="15654" y="5659"/>
                  <a:pt x="15709" y="5536"/>
                  <a:pt x="15709" y="5400"/>
                </a:cubicBezTo>
                <a:cubicBezTo>
                  <a:pt x="15709" y="5130"/>
                  <a:pt x="15490" y="4910"/>
                  <a:pt x="15218" y="4910"/>
                </a:cubicBezTo>
                <a:cubicBezTo>
                  <a:pt x="15083" y="4910"/>
                  <a:pt x="14960" y="4965"/>
                  <a:pt x="14871" y="5053"/>
                </a:cubicBezTo>
                <a:lnTo>
                  <a:pt x="13745" y="6179"/>
                </a:lnTo>
                <a:lnTo>
                  <a:pt x="13745" y="492"/>
                </a:lnTo>
                <a:lnTo>
                  <a:pt x="13745" y="491"/>
                </a:lnTo>
                <a:cubicBezTo>
                  <a:pt x="13745" y="221"/>
                  <a:pt x="13526" y="0"/>
                  <a:pt x="13255" y="0"/>
                </a:cubicBezTo>
                <a:cubicBezTo>
                  <a:pt x="12983" y="0"/>
                  <a:pt x="12764" y="221"/>
                  <a:pt x="12764" y="491"/>
                </a:cubicBezTo>
                <a:lnTo>
                  <a:pt x="12764" y="6179"/>
                </a:lnTo>
                <a:lnTo>
                  <a:pt x="11638" y="5053"/>
                </a:lnTo>
                <a:cubicBezTo>
                  <a:pt x="11549" y="4965"/>
                  <a:pt x="11427" y="4910"/>
                  <a:pt x="11291" y="4910"/>
                </a:cubicBezTo>
                <a:cubicBezTo>
                  <a:pt x="11020" y="4910"/>
                  <a:pt x="10800" y="5130"/>
                  <a:pt x="10800" y="5400"/>
                </a:cubicBezTo>
                <a:cubicBezTo>
                  <a:pt x="10800" y="5536"/>
                  <a:pt x="10855" y="5659"/>
                  <a:pt x="10944" y="5747"/>
                </a:cubicBezTo>
                <a:cubicBezTo>
                  <a:pt x="10944" y="5747"/>
                  <a:pt x="12907" y="7711"/>
                  <a:pt x="12907" y="771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7" name="Shape 3844"/>
          <p:cNvSpPr/>
          <p:nvPr/>
        </p:nvSpPr>
        <p:spPr>
          <a:xfrm>
            <a:off x="5426955" y="278393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2" y="18613"/>
                </a:cubicBezTo>
                <a:cubicBezTo>
                  <a:pt x="19479" y="18553"/>
                  <a:pt x="19581" y="18430"/>
                  <a:pt x="19619" y="18283"/>
                </a:cubicBezTo>
                <a:moveTo>
                  <a:pt x="11291" y="2945"/>
                </a:moveTo>
                <a:cubicBezTo>
                  <a:pt x="11427" y="2945"/>
                  <a:pt x="11549" y="2891"/>
                  <a:pt x="11638" y="2802"/>
                </a:cubicBezTo>
                <a:lnTo>
                  <a:pt x="12764" y="1676"/>
                </a:lnTo>
                <a:lnTo>
                  <a:pt x="12764" y="7364"/>
                </a:lnTo>
                <a:cubicBezTo>
                  <a:pt x="12764" y="7635"/>
                  <a:pt x="12983" y="7855"/>
                  <a:pt x="13255" y="7855"/>
                </a:cubicBezTo>
                <a:cubicBezTo>
                  <a:pt x="13526" y="7855"/>
                  <a:pt x="13745" y="7635"/>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7"/>
                  <a:pt x="15565" y="2107"/>
                </a:cubicBezTo>
                <a:lnTo>
                  <a:pt x="13602" y="144"/>
                </a:lnTo>
                <a:cubicBezTo>
                  <a:pt x="13513" y="56"/>
                  <a:pt x="13390" y="0"/>
                  <a:pt x="13255" y="0"/>
                </a:cubicBezTo>
                <a:cubicBezTo>
                  <a:pt x="13118" y="0"/>
                  <a:pt x="12996" y="56"/>
                  <a:pt x="12907" y="144"/>
                </a:cubicBezTo>
                <a:lnTo>
                  <a:pt x="10944" y="2107"/>
                </a:lnTo>
                <a:cubicBezTo>
                  <a:pt x="10855" y="2197"/>
                  <a:pt x="10800" y="2319"/>
                  <a:pt x="10800" y="2455"/>
                </a:cubicBezTo>
                <a:cubicBezTo>
                  <a:pt x="10800" y="2726"/>
                  <a:pt x="11020" y="2945"/>
                  <a:pt x="11291" y="29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8" name="Shape 3845"/>
          <p:cNvSpPr/>
          <p:nvPr/>
        </p:nvSpPr>
        <p:spPr>
          <a:xfrm>
            <a:off x="632658" y="332932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5"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9327" y="3240"/>
                </a:moveTo>
                <a:lnTo>
                  <a:pt x="15015" y="3240"/>
                </a:lnTo>
                <a:lnTo>
                  <a:pt x="13889" y="4478"/>
                </a:lnTo>
                <a:cubicBezTo>
                  <a:pt x="13801" y="4576"/>
                  <a:pt x="13745" y="4711"/>
                  <a:pt x="13745" y="4860"/>
                </a:cubicBezTo>
                <a:cubicBezTo>
                  <a:pt x="13745" y="5158"/>
                  <a:pt x="13966" y="5400"/>
                  <a:pt x="14236" y="5400"/>
                </a:cubicBezTo>
                <a:cubicBezTo>
                  <a:pt x="14373" y="5400"/>
                  <a:pt x="14495" y="5340"/>
                  <a:pt x="14583" y="5242"/>
                </a:cubicBezTo>
                <a:lnTo>
                  <a:pt x="16547" y="3082"/>
                </a:lnTo>
                <a:cubicBezTo>
                  <a:pt x="16636" y="2985"/>
                  <a:pt x="16691" y="2850"/>
                  <a:pt x="16691" y="2700"/>
                </a:cubicBezTo>
                <a:cubicBezTo>
                  <a:pt x="16691" y="2551"/>
                  <a:pt x="16636" y="2416"/>
                  <a:pt x="16547" y="2318"/>
                </a:cubicBezTo>
                <a:lnTo>
                  <a:pt x="14583" y="158"/>
                </a:lnTo>
                <a:cubicBezTo>
                  <a:pt x="14495" y="61"/>
                  <a:pt x="14373" y="0"/>
                  <a:pt x="14236" y="0"/>
                </a:cubicBezTo>
                <a:cubicBezTo>
                  <a:pt x="13966" y="0"/>
                  <a:pt x="13745" y="243"/>
                  <a:pt x="13745" y="540"/>
                </a:cubicBezTo>
                <a:cubicBezTo>
                  <a:pt x="13745" y="690"/>
                  <a:pt x="13801" y="825"/>
                  <a:pt x="13889" y="922"/>
                </a:cubicBezTo>
                <a:lnTo>
                  <a:pt x="15015" y="2160"/>
                </a:lnTo>
                <a:lnTo>
                  <a:pt x="9327" y="2160"/>
                </a:lnTo>
                <a:cubicBezTo>
                  <a:pt x="9056" y="2160"/>
                  <a:pt x="8836" y="2403"/>
                  <a:pt x="8836" y="2700"/>
                </a:cubicBezTo>
                <a:cubicBezTo>
                  <a:pt x="8836" y="2998"/>
                  <a:pt x="9056" y="3240"/>
                  <a:pt x="9327" y="32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9" name="Shape 3846"/>
          <p:cNvSpPr/>
          <p:nvPr/>
        </p:nvSpPr>
        <p:spPr>
          <a:xfrm>
            <a:off x="1165358" y="332932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10944" y="5242"/>
                </a:moveTo>
                <a:cubicBezTo>
                  <a:pt x="11033" y="5340"/>
                  <a:pt x="11155" y="5400"/>
                  <a:pt x="11291" y="5400"/>
                </a:cubicBezTo>
                <a:cubicBezTo>
                  <a:pt x="11562" y="5400"/>
                  <a:pt x="11782" y="5158"/>
                  <a:pt x="11782" y="4860"/>
                </a:cubicBezTo>
                <a:cubicBezTo>
                  <a:pt x="11782" y="4711"/>
                  <a:pt x="11727" y="4576"/>
                  <a:pt x="11638" y="4478"/>
                </a:cubicBezTo>
                <a:lnTo>
                  <a:pt x="10512" y="3240"/>
                </a:lnTo>
                <a:lnTo>
                  <a:pt x="16200" y="3240"/>
                </a:lnTo>
                <a:cubicBezTo>
                  <a:pt x="16471" y="3240"/>
                  <a:pt x="16691" y="2998"/>
                  <a:pt x="16691" y="2700"/>
                </a:cubicBezTo>
                <a:cubicBezTo>
                  <a:pt x="16691" y="2403"/>
                  <a:pt x="16471" y="2160"/>
                  <a:pt x="16200" y="2160"/>
                </a:cubicBezTo>
                <a:lnTo>
                  <a:pt x="10512" y="2160"/>
                </a:lnTo>
                <a:lnTo>
                  <a:pt x="11638" y="922"/>
                </a:lnTo>
                <a:cubicBezTo>
                  <a:pt x="11727" y="825"/>
                  <a:pt x="11782" y="690"/>
                  <a:pt x="11782" y="540"/>
                </a:cubicBezTo>
                <a:cubicBezTo>
                  <a:pt x="11782" y="243"/>
                  <a:pt x="11562" y="0"/>
                  <a:pt x="11291" y="0"/>
                </a:cubicBezTo>
                <a:cubicBezTo>
                  <a:pt x="11155" y="0"/>
                  <a:pt x="11033" y="61"/>
                  <a:pt x="10944" y="158"/>
                </a:cubicBezTo>
                <a:lnTo>
                  <a:pt x="8980" y="2318"/>
                </a:lnTo>
                <a:cubicBezTo>
                  <a:pt x="8891" y="2416"/>
                  <a:pt x="8836" y="2551"/>
                  <a:pt x="8836" y="2700"/>
                </a:cubicBezTo>
                <a:cubicBezTo>
                  <a:pt x="8836" y="2850"/>
                  <a:pt x="8891" y="2985"/>
                  <a:pt x="8980" y="3082"/>
                </a:cubicBezTo>
                <a:cubicBezTo>
                  <a:pt x="8980" y="3082"/>
                  <a:pt x="10944" y="5242"/>
                  <a:pt x="10944" y="5242"/>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0" name="Shape 3847"/>
          <p:cNvSpPr/>
          <p:nvPr/>
        </p:nvSpPr>
        <p:spPr>
          <a:xfrm>
            <a:off x="1698057" y="332932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5" y="18643"/>
                  <a:pt x="19341" y="18315"/>
                </a:cubicBezTo>
                <a:cubicBezTo>
                  <a:pt x="19479" y="18248"/>
                  <a:pt x="19581" y="18113"/>
                  <a:pt x="19619" y="17951"/>
                </a:cubicBezTo>
                <a:moveTo>
                  <a:pt x="10800" y="3780"/>
                </a:moveTo>
                <a:lnTo>
                  <a:pt x="12764" y="3780"/>
                </a:lnTo>
                <a:lnTo>
                  <a:pt x="12764" y="5940"/>
                </a:lnTo>
                <a:cubicBezTo>
                  <a:pt x="12764" y="6238"/>
                  <a:pt x="12984" y="6480"/>
                  <a:pt x="13255" y="6480"/>
                </a:cubicBezTo>
                <a:cubicBezTo>
                  <a:pt x="13526" y="6480"/>
                  <a:pt x="13745" y="6238"/>
                  <a:pt x="13745" y="5940"/>
                </a:cubicBezTo>
                <a:lnTo>
                  <a:pt x="13745" y="3780"/>
                </a:lnTo>
                <a:lnTo>
                  <a:pt x="15709" y="3780"/>
                </a:lnTo>
                <a:cubicBezTo>
                  <a:pt x="15980" y="3780"/>
                  <a:pt x="16200" y="3538"/>
                  <a:pt x="16200" y="3240"/>
                </a:cubicBezTo>
                <a:cubicBezTo>
                  <a:pt x="16200" y="2942"/>
                  <a:pt x="15980" y="2700"/>
                  <a:pt x="15709" y="2700"/>
                </a:cubicBezTo>
                <a:lnTo>
                  <a:pt x="13745" y="2700"/>
                </a:lnTo>
                <a:lnTo>
                  <a:pt x="13745" y="540"/>
                </a:lnTo>
                <a:cubicBezTo>
                  <a:pt x="13745" y="243"/>
                  <a:pt x="13526" y="0"/>
                  <a:pt x="13255" y="0"/>
                </a:cubicBezTo>
                <a:cubicBezTo>
                  <a:pt x="12984" y="0"/>
                  <a:pt x="12764" y="243"/>
                  <a:pt x="12764" y="540"/>
                </a:cubicBezTo>
                <a:lnTo>
                  <a:pt x="12764" y="2700"/>
                </a:lnTo>
                <a:lnTo>
                  <a:pt x="10800" y="2700"/>
                </a:lnTo>
                <a:cubicBezTo>
                  <a:pt x="10529" y="2700"/>
                  <a:pt x="10309" y="2942"/>
                  <a:pt x="10309" y="3240"/>
                </a:cubicBezTo>
                <a:cubicBezTo>
                  <a:pt x="10309" y="3538"/>
                  <a:pt x="10529" y="3780"/>
                  <a:pt x="10800" y="378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1" name="Shape 3848"/>
          <p:cNvSpPr/>
          <p:nvPr/>
        </p:nvSpPr>
        <p:spPr>
          <a:xfrm>
            <a:off x="2230757" y="3348346"/>
            <a:ext cx="279033" cy="221958"/>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2"/>
                  <a:pt x="16691" y="19131"/>
                </a:cubicBezTo>
                <a:cubicBezTo>
                  <a:pt x="16691" y="18450"/>
                  <a:pt x="17131" y="17897"/>
                  <a:pt x="17673" y="17897"/>
                </a:cubicBezTo>
                <a:cubicBezTo>
                  <a:pt x="18215" y="17897"/>
                  <a:pt x="18655" y="18450"/>
                  <a:pt x="18655" y="19131"/>
                </a:cubicBezTo>
                <a:cubicBezTo>
                  <a:pt x="18655" y="19812"/>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2"/>
                  <a:pt x="7855" y="19131"/>
                </a:cubicBezTo>
                <a:cubicBezTo>
                  <a:pt x="7855" y="18450"/>
                  <a:pt x="8294" y="17897"/>
                  <a:pt x="8836" y="17897"/>
                </a:cubicBezTo>
                <a:cubicBezTo>
                  <a:pt x="9379" y="17897"/>
                  <a:pt x="9818" y="18450"/>
                  <a:pt x="9818" y="19131"/>
                </a:cubicBezTo>
                <a:cubicBezTo>
                  <a:pt x="9818" y="19812"/>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2"/>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1"/>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2"/>
                  <a:pt x="7037" y="17773"/>
                  <a:pt x="7168" y="17845"/>
                </a:cubicBezTo>
                <a:cubicBezTo>
                  <a:pt x="6984" y="18220"/>
                  <a:pt x="6873" y="18659"/>
                  <a:pt x="6873" y="19131"/>
                </a:cubicBezTo>
                <a:cubicBezTo>
                  <a:pt x="6873" y="20496"/>
                  <a:pt x="7752" y="21600"/>
                  <a:pt x="8836" y="21600"/>
                </a:cubicBezTo>
                <a:cubicBezTo>
                  <a:pt x="9921" y="21600"/>
                  <a:pt x="10800" y="20496"/>
                  <a:pt x="10800" y="19131"/>
                </a:cubicBezTo>
                <a:cubicBezTo>
                  <a:pt x="10800" y="18679"/>
                  <a:pt x="10696" y="18262"/>
                  <a:pt x="10528" y="17897"/>
                </a:cubicBezTo>
                <a:lnTo>
                  <a:pt x="15982" y="17897"/>
                </a:lnTo>
                <a:cubicBezTo>
                  <a:pt x="15813" y="18262"/>
                  <a:pt x="15709" y="18679"/>
                  <a:pt x="15709" y="19131"/>
                </a:cubicBezTo>
                <a:cubicBezTo>
                  <a:pt x="15709" y="20496"/>
                  <a:pt x="16588" y="21600"/>
                  <a:pt x="17673" y="21600"/>
                </a:cubicBezTo>
                <a:cubicBezTo>
                  <a:pt x="18757" y="21600"/>
                  <a:pt x="19636" y="20496"/>
                  <a:pt x="19636" y="19131"/>
                </a:cubicBezTo>
                <a:cubicBezTo>
                  <a:pt x="19636" y="18659"/>
                  <a:pt x="19525" y="18220"/>
                  <a:pt x="19341" y="17845"/>
                </a:cubicBezTo>
                <a:cubicBezTo>
                  <a:pt x="19479" y="17769"/>
                  <a:pt x="19581" y="17615"/>
                  <a:pt x="19619" y="17429"/>
                </a:cubicBezTo>
                <a:moveTo>
                  <a:pt x="10800" y="1234"/>
                </a:moveTo>
                <a:lnTo>
                  <a:pt x="15709" y="1234"/>
                </a:lnTo>
                <a:cubicBezTo>
                  <a:pt x="15980" y="1234"/>
                  <a:pt x="16200" y="958"/>
                  <a:pt x="16200" y="617"/>
                </a:cubicBezTo>
                <a:cubicBezTo>
                  <a:pt x="16200" y="276"/>
                  <a:pt x="15980" y="0"/>
                  <a:pt x="15709" y="0"/>
                </a:cubicBezTo>
                <a:lnTo>
                  <a:pt x="10800" y="0"/>
                </a:lnTo>
                <a:cubicBezTo>
                  <a:pt x="10529" y="0"/>
                  <a:pt x="10309" y="276"/>
                  <a:pt x="10309" y="617"/>
                </a:cubicBezTo>
                <a:cubicBezTo>
                  <a:pt x="10309" y="958"/>
                  <a:pt x="10529" y="1234"/>
                  <a:pt x="10800" y="123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2" name="Shape 3849"/>
          <p:cNvSpPr/>
          <p:nvPr/>
        </p:nvSpPr>
        <p:spPr>
          <a:xfrm>
            <a:off x="2788823" y="3316637"/>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3" name="Shape 3850"/>
          <p:cNvSpPr/>
          <p:nvPr/>
        </p:nvSpPr>
        <p:spPr>
          <a:xfrm>
            <a:off x="3308839" y="3316637"/>
            <a:ext cx="253666" cy="279033"/>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6"/>
                </a:moveTo>
                <a:lnTo>
                  <a:pt x="21595" y="21045"/>
                </a:lnTo>
                <a:lnTo>
                  <a:pt x="19435" y="6318"/>
                </a:lnTo>
                <a:lnTo>
                  <a:pt x="19426" y="6319"/>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9"/>
                </a:cubicBezTo>
                <a:lnTo>
                  <a:pt x="2165" y="6318"/>
                </a:lnTo>
                <a:lnTo>
                  <a:pt x="5" y="21045"/>
                </a:lnTo>
                <a:lnTo>
                  <a:pt x="14" y="21046"/>
                </a:lnTo>
                <a:cubicBezTo>
                  <a:pt x="11" y="21067"/>
                  <a:pt x="0" y="21087"/>
                  <a:pt x="0" y="21109"/>
                </a:cubicBezTo>
                <a:cubicBezTo>
                  <a:pt x="0" y="21380"/>
                  <a:pt x="242" y="21600"/>
                  <a:pt x="540" y="21600"/>
                </a:cubicBezTo>
                <a:lnTo>
                  <a:pt x="21060" y="21600"/>
                </a:lnTo>
                <a:cubicBezTo>
                  <a:pt x="21358" y="21600"/>
                  <a:pt x="21600" y="21380"/>
                  <a:pt x="21600" y="21109"/>
                </a:cubicBezTo>
                <a:cubicBezTo>
                  <a:pt x="21600" y="21087"/>
                  <a:pt x="21589" y="21067"/>
                  <a:pt x="21586" y="2104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4" name="Shape 3851"/>
          <p:cNvSpPr/>
          <p:nvPr/>
        </p:nvSpPr>
        <p:spPr>
          <a:xfrm>
            <a:off x="3822514" y="331663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6"/>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0"/>
                </a:cubicBezTo>
                <a:cubicBezTo>
                  <a:pt x="9705" y="2027"/>
                  <a:pt x="10048" y="2105"/>
                  <a:pt x="10377" y="2214"/>
                </a:cubicBezTo>
                <a:cubicBezTo>
                  <a:pt x="10911" y="1471"/>
                  <a:pt x="11778" y="982"/>
                  <a:pt x="12764" y="982"/>
                </a:cubicBezTo>
                <a:cubicBezTo>
                  <a:pt x="14390" y="982"/>
                  <a:pt x="15709" y="2301"/>
                  <a:pt x="15709" y="3927"/>
                </a:cubicBezTo>
                <a:lnTo>
                  <a:pt x="15709" y="4909"/>
                </a:lnTo>
                <a:lnTo>
                  <a:pt x="13337" y="4909"/>
                </a:lnTo>
                <a:cubicBezTo>
                  <a:pt x="13474" y="5222"/>
                  <a:pt x="13581" y="5550"/>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2"/>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7"/>
                  <a:pt x="4418" y="11419"/>
                  <a:pt x="4418" y="11782"/>
                </a:cubicBezTo>
                <a:cubicBezTo>
                  <a:pt x="4418" y="12325"/>
                  <a:pt x="4858" y="12764"/>
                  <a:pt x="5400" y="12764"/>
                </a:cubicBezTo>
                <a:cubicBezTo>
                  <a:pt x="5942" y="12764"/>
                  <a:pt x="6382" y="12325"/>
                  <a:pt x="6382" y="11782"/>
                </a:cubicBezTo>
                <a:cubicBezTo>
                  <a:pt x="6382" y="11419"/>
                  <a:pt x="6183" y="11107"/>
                  <a:pt x="5891" y="10936"/>
                </a:cubicBezTo>
                <a:lnTo>
                  <a:pt x="5891" y="8836"/>
                </a:lnTo>
                <a:lnTo>
                  <a:pt x="11782" y="8836"/>
                </a:lnTo>
                <a:lnTo>
                  <a:pt x="11782" y="10936"/>
                </a:lnTo>
                <a:cubicBezTo>
                  <a:pt x="11489" y="11107"/>
                  <a:pt x="11291" y="11419"/>
                  <a:pt x="11291" y="11782"/>
                </a:cubicBezTo>
                <a:cubicBezTo>
                  <a:pt x="11291" y="12325"/>
                  <a:pt x="11731" y="12764"/>
                  <a:pt x="12273" y="12764"/>
                </a:cubicBezTo>
                <a:cubicBezTo>
                  <a:pt x="12815" y="12764"/>
                  <a:pt x="13255" y="12325"/>
                  <a:pt x="13255" y="11782"/>
                </a:cubicBezTo>
                <a:cubicBezTo>
                  <a:pt x="13255" y="11419"/>
                  <a:pt x="13056" y="11107"/>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7"/>
                  <a:pt x="7210" y="3927"/>
                  <a:pt x="8836" y="3927"/>
                </a:cubicBezTo>
                <a:cubicBezTo>
                  <a:pt x="10463" y="3927"/>
                  <a:pt x="11782" y="5247"/>
                  <a:pt x="11782" y="6873"/>
                </a:cubicBezTo>
                <a:lnTo>
                  <a:pt x="11782" y="7855"/>
                </a:lnTo>
                <a:lnTo>
                  <a:pt x="5891" y="7855"/>
                </a:lnTo>
                <a:cubicBezTo>
                  <a:pt x="5891" y="7855"/>
                  <a:pt x="5891" y="6873"/>
                  <a:pt x="5891" y="6873"/>
                </a:cubicBezTo>
                <a:close/>
                <a:moveTo>
                  <a:pt x="17668" y="21045"/>
                </a:moveTo>
                <a:lnTo>
                  <a:pt x="16687" y="8281"/>
                </a:lnTo>
                <a:lnTo>
                  <a:pt x="16678" y="8282"/>
                </a:lnTo>
                <a:cubicBezTo>
                  <a:pt x="16646" y="8042"/>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2"/>
                  <a:pt x="995" y="8282"/>
                </a:cubicBezTo>
                <a:lnTo>
                  <a:pt x="986" y="8281"/>
                </a:lnTo>
                <a:lnTo>
                  <a:pt x="4" y="21045"/>
                </a:lnTo>
                <a:lnTo>
                  <a:pt x="13" y="21046"/>
                </a:lnTo>
                <a:cubicBezTo>
                  <a:pt x="10" y="21067"/>
                  <a:pt x="0" y="21087"/>
                  <a:pt x="0" y="21109"/>
                </a:cubicBezTo>
                <a:cubicBezTo>
                  <a:pt x="0" y="21380"/>
                  <a:pt x="220" y="21600"/>
                  <a:pt x="491" y="21600"/>
                </a:cubicBezTo>
                <a:lnTo>
                  <a:pt x="17182" y="21600"/>
                </a:lnTo>
                <a:cubicBezTo>
                  <a:pt x="17453" y="21600"/>
                  <a:pt x="17673" y="21380"/>
                  <a:pt x="17673" y="21109"/>
                </a:cubicBezTo>
                <a:cubicBezTo>
                  <a:pt x="17673" y="21087"/>
                  <a:pt x="17663" y="21067"/>
                  <a:pt x="17660" y="21046"/>
                </a:cubicBezTo>
                <a:cubicBezTo>
                  <a:pt x="17660" y="21046"/>
                  <a:pt x="17668" y="21045"/>
                  <a:pt x="17668" y="2104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5" name="Shape 3852"/>
          <p:cNvSpPr/>
          <p:nvPr/>
        </p:nvSpPr>
        <p:spPr>
          <a:xfrm>
            <a:off x="4361555" y="3342004"/>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1"/>
                </a:moveTo>
                <a:lnTo>
                  <a:pt x="17616" y="7200"/>
                </a:lnTo>
                <a:lnTo>
                  <a:pt x="3984" y="7200"/>
                </a:lnTo>
                <a:cubicBezTo>
                  <a:pt x="3984" y="7200"/>
                  <a:pt x="10800" y="1321"/>
                  <a:pt x="10800" y="1321"/>
                </a:cubicBezTo>
                <a:close/>
                <a:moveTo>
                  <a:pt x="20618" y="7200"/>
                </a:moveTo>
                <a:lnTo>
                  <a:pt x="19284" y="7200"/>
                </a:lnTo>
                <a:lnTo>
                  <a:pt x="11157" y="188"/>
                </a:lnTo>
                <a:lnTo>
                  <a:pt x="11155" y="190"/>
                </a:lnTo>
                <a:cubicBezTo>
                  <a:pt x="11066" y="75"/>
                  <a:pt x="10941" y="0"/>
                  <a:pt x="10800" y="0"/>
                </a:cubicBezTo>
                <a:cubicBezTo>
                  <a:pt x="10659" y="0"/>
                  <a:pt x="10534" y="75"/>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6" name="Shape 3853"/>
          <p:cNvSpPr/>
          <p:nvPr/>
        </p:nvSpPr>
        <p:spPr>
          <a:xfrm>
            <a:off x="4894255" y="332932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10453" y="7403"/>
                </a:moveTo>
                <a:cubicBezTo>
                  <a:pt x="10542" y="7500"/>
                  <a:pt x="10665" y="7560"/>
                  <a:pt x="10800" y="7560"/>
                </a:cubicBezTo>
                <a:cubicBezTo>
                  <a:pt x="10936" y="7560"/>
                  <a:pt x="11058" y="7500"/>
                  <a:pt x="11147" y="7403"/>
                </a:cubicBezTo>
                <a:lnTo>
                  <a:pt x="13111" y="5243"/>
                </a:lnTo>
                <a:cubicBezTo>
                  <a:pt x="13200" y="5144"/>
                  <a:pt x="13255" y="5009"/>
                  <a:pt x="13255" y="4860"/>
                </a:cubicBezTo>
                <a:cubicBezTo>
                  <a:pt x="13255" y="4563"/>
                  <a:pt x="13035" y="4320"/>
                  <a:pt x="12764" y="4320"/>
                </a:cubicBezTo>
                <a:cubicBezTo>
                  <a:pt x="12628" y="4320"/>
                  <a:pt x="12506" y="4381"/>
                  <a:pt x="12417" y="4478"/>
                </a:cubicBezTo>
                <a:lnTo>
                  <a:pt x="11291" y="5716"/>
                </a:lnTo>
                <a:lnTo>
                  <a:pt x="11291" y="540"/>
                </a:lnTo>
                <a:cubicBezTo>
                  <a:pt x="11291" y="243"/>
                  <a:pt x="11071" y="0"/>
                  <a:pt x="10800" y="0"/>
                </a:cubicBezTo>
                <a:cubicBezTo>
                  <a:pt x="10529" y="0"/>
                  <a:pt x="10309" y="243"/>
                  <a:pt x="10309" y="540"/>
                </a:cubicBezTo>
                <a:lnTo>
                  <a:pt x="10309" y="5716"/>
                </a:lnTo>
                <a:lnTo>
                  <a:pt x="9183" y="4478"/>
                </a:lnTo>
                <a:cubicBezTo>
                  <a:pt x="9095" y="4381"/>
                  <a:pt x="8972" y="4320"/>
                  <a:pt x="8836" y="4320"/>
                </a:cubicBezTo>
                <a:cubicBezTo>
                  <a:pt x="8565" y="4320"/>
                  <a:pt x="8345" y="4563"/>
                  <a:pt x="8345" y="4860"/>
                </a:cubicBezTo>
                <a:cubicBezTo>
                  <a:pt x="8345" y="5009"/>
                  <a:pt x="8400" y="5144"/>
                  <a:pt x="8489" y="5243"/>
                </a:cubicBezTo>
                <a:cubicBezTo>
                  <a:pt x="8489" y="5243"/>
                  <a:pt x="10453" y="7403"/>
                  <a:pt x="10453" y="740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7" name="Shape 3854"/>
          <p:cNvSpPr/>
          <p:nvPr/>
        </p:nvSpPr>
        <p:spPr>
          <a:xfrm>
            <a:off x="5426955" y="3329321"/>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80"/>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80"/>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8" name="Shape 3855"/>
          <p:cNvSpPr/>
          <p:nvPr/>
        </p:nvSpPr>
        <p:spPr>
          <a:xfrm>
            <a:off x="632658" y="3862020"/>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1"/>
                  <a:pt x="10254" y="4576"/>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6"/>
                  <a:pt x="7364" y="2551"/>
                  <a:pt x="7364" y="2700"/>
                </a:cubicBezTo>
                <a:cubicBezTo>
                  <a:pt x="7364" y="2849"/>
                  <a:pt x="7419" y="2984"/>
                  <a:pt x="7507" y="30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9" name="Shape 3856"/>
          <p:cNvSpPr/>
          <p:nvPr/>
        </p:nvSpPr>
        <p:spPr>
          <a:xfrm>
            <a:off x="1165358" y="3862020"/>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6"/>
                  <a:pt x="11291" y="4711"/>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1"/>
                  <a:pt x="14181" y="2416"/>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0" name="Shape 3857"/>
          <p:cNvSpPr/>
          <p:nvPr/>
        </p:nvSpPr>
        <p:spPr>
          <a:xfrm>
            <a:off x="1698057" y="3862020"/>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1" name="Shape 3858"/>
          <p:cNvSpPr/>
          <p:nvPr/>
        </p:nvSpPr>
        <p:spPr>
          <a:xfrm>
            <a:off x="2230757" y="3881045"/>
            <a:ext cx="279033" cy="221958"/>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4"/>
                </a:lnTo>
                <a:lnTo>
                  <a:pt x="2969" y="21130"/>
                </a:lnTo>
                <a:cubicBezTo>
                  <a:pt x="3023" y="21398"/>
                  <a:pt x="3207" y="21600"/>
                  <a:pt x="3436" y="21600"/>
                </a:cubicBezTo>
                <a:lnTo>
                  <a:pt x="18164" y="21600"/>
                </a:lnTo>
                <a:cubicBezTo>
                  <a:pt x="18393" y="21600"/>
                  <a:pt x="18577" y="21398"/>
                  <a:pt x="18631" y="21130"/>
                </a:cubicBezTo>
                <a:lnTo>
                  <a:pt x="18640" y="21134"/>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2" name="Shape 3859"/>
          <p:cNvSpPr/>
          <p:nvPr/>
        </p:nvSpPr>
        <p:spPr>
          <a:xfrm>
            <a:off x="2763457" y="3849336"/>
            <a:ext cx="279033" cy="278989"/>
          </a:xfrm>
          <a:custGeom>
            <a:avLst/>
            <a:gdLst/>
            <a:ahLst/>
            <a:cxnLst>
              <a:cxn ang="0">
                <a:pos x="wd2" y="hd2"/>
              </a:cxn>
              <a:cxn ang="5400000">
                <a:pos x="wd2" y="hd2"/>
              </a:cxn>
              <a:cxn ang="10800000">
                <a:pos x="wd2" y="hd2"/>
              </a:cxn>
              <a:cxn ang="16200000">
                <a:pos x="wd2" y="hd2"/>
              </a:cxn>
            </a:cxnLst>
            <a:rect l="0" t="0" r="r" b="b"/>
            <a:pathLst>
              <a:path w="21600" h="21389" extrusionOk="0">
                <a:moveTo>
                  <a:pt x="10309" y="9721"/>
                </a:moveTo>
                <a:lnTo>
                  <a:pt x="9327" y="9721"/>
                </a:lnTo>
                <a:cubicBezTo>
                  <a:pt x="9056" y="9721"/>
                  <a:pt x="8836" y="9938"/>
                  <a:pt x="8836" y="10207"/>
                </a:cubicBezTo>
                <a:cubicBezTo>
                  <a:pt x="8836" y="10476"/>
                  <a:pt x="9056" y="10693"/>
                  <a:pt x="9327" y="10693"/>
                </a:cubicBezTo>
                <a:lnTo>
                  <a:pt x="10309" y="10693"/>
                </a:lnTo>
                <a:cubicBezTo>
                  <a:pt x="10580" y="10693"/>
                  <a:pt x="10800" y="10476"/>
                  <a:pt x="10800" y="10207"/>
                </a:cubicBezTo>
                <a:cubicBezTo>
                  <a:pt x="10800" y="9938"/>
                  <a:pt x="10580" y="9721"/>
                  <a:pt x="10309" y="9721"/>
                </a:cubicBezTo>
                <a:moveTo>
                  <a:pt x="13255" y="18472"/>
                </a:moveTo>
                <a:lnTo>
                  <a:pt x="12273" y="18472"/>
                </a:lnTo>
                <a:cubicBezTo>
                  <a:pt x="12002" y="18472"/>
                  <a:pt x="11782" y="18690"/>
                  <a:pt x="11782" y="18958"/>
                </a:cubicBezTo>
                <a:cubicBezTo>
                  <a:pt x="11782" y="19227"/>
                  <a:pt x="12002" y="19444"/>
                  <a:pt x="12273" y="19444"/>
                </a:cubicBezTo>
                <a:lnTo>
                  <a:pt x="13255" y="19444"/>
                </a:lnTo>
                <a:cubicBezTo>
                  <a:pt x="13525" y="19444"/>
                  <a:pt x="13745" y="19227"/>
                  <a:pt x="13745" y="18958"/>
                </a:cubicBezTo>
                <a:cubicBezTo>
                  <a:pt x="13745" y="18690"/>
                  <a:pt x="13525" y="18472"/>
                  <a:pt x="13255" y="18472"/>
                </a:cubicBezTo>
                <a:moveTo>
                  <a:pt x="10309" y="18472"/>
                </a:moveTo>
                <a:lnTo>
                  <a:pt x="9327" y="18472"/>
                </a:lnTo>
                <a:cubicBezTo>
                  <a:pt x="9056" y="18472"/>
                  <a:pt x="8836" y="18690"/>
                  <a:pt x="8836" y="18958"/>
                </a:cubicBezTo>
                <a:cubicBezTo>
                  <a:pt x="8836" y="19227"/>
                  <a:pt x="9056" y="19444"/>
                  <a:pt x="9327" y="19444"/>
                </a:cubicBezTo>
                <a:lnTo>
                  <a:pt x="10309" y="19444"/>
                </a:lnTo>
                <a:cubicBezTo>
                  <a:pt x="10580" y="19444"/>
                  <a:pt x="10800" y="19227"/>
                  <a:pt x="10800" y="18958"/>
                </a:cubicBezTo>
                <a:cubicBezTo>
                  <a:pt x="10800" y="18690"/>
                  <a:pt x="10580" y="18472"/>
                  <a:pt x="10309" y="18472"/>
                </a:cubicBezTo>
                <a:moveTo>
                  <a:pt x="20618" y="15555"/>
                </a:moveTo>
                <a:cubicBezTo>
                  <a:pt x="20618" y="16091"/>
                  <a:pt x="20178" y="16527"/>
                  <a:pt x="19636" y="16527"/>
                </a:cubicBezTo>
                <a:lnTo>
                  <a:pt x="16691" y="16527"/>
                </a:lnTo>
                <a:cubicBezTo>
                  <a:pt x="16149" y="16527"/>
                  <a:pt x="15709" y="16091"/>
                  <a:pt x="15709" y="15555"/>
                </a:cubicBezTo>
                <a:lnTo>
                  <a:pt x="15709" y="13610"/>
                </a:lnTo>
                <a:cubicBezTo>
                  <a:pt x="15709" y="13074"/>
                  <a:pt x="16149" y="12638"/>
                  <a:pt x="16691" y="12638"/>
                </a:cubicBezTo>
                <a:lnTo>
                  <a:pt x="19636" y="12638"/>
                </a:lnTo>
                <a:cubicBezTo>
                  <a:pt x="20178" y="12638"/>
                  <a:pt x="20618" y="13074"/>
                  <a:pt x="20618" y="13610"/>
                </a:cubicBezTo>
                <a:cubicBezTo>
                  <a:pt x="20618" y="13610"/>
                  <a:pt x="20618" y="15555"/>
                  <a:pt x="20618" y="15555"/>
                </a:cubicBezTo>
                <a:close/>
                <a:moveTo>
                  <a:pt x="18655" y="19444"/>
                </a:moveTo>
                <a:cubicBezTo>
                  <a:pt x="18655" y="19981"/>
                  <a:pt x="18214" y="20417"/>
                  <a:pt x="17673" y="20417"/>
                </a:cubicBezTo>
                <a:lnTo>
                  <a:pt x="1964" y="20417"/>
                </a:lnTo>
                <a:cubicBezTo>
                  <a:pt x="1422" y="20417"/>
                  <a:pt x="982" y="19981"/>
                  <a:pt x="982" y="19444"/>
                </a:cubicBezTo>
                <a:lnTo>
                  <a:pt x="982" y="9721"/>
                </a:lnTo>
                <a:cubicBezTo>
                  <a:pt x="982" y="9184"/>
                  <a:pt x="1422" y="8748"/>
                  <a:pt x="1964" y="8748"/>
                </a:cubicBezTo>
                <a:lnTo>
                  <a:pt x="17673" y="8748"/>
                </a:lnTo>
                <a:cubicBezTo>
                  <a:pt x="18214" y="8748"/>
                  <a:pt x="18655" y="9184"/>
                  <a:pt x="18655" y="9721"/>
                </a:cubicBezTo>
                <a:lnTo>
                  <a:pt x="18655" y="11665"/>
                </a:lnTo>
                <a:lnTo>
                  <a:pt x="16691" y="11665"/>
                </a:lnTo>
                <a:cubicBezTo>
                  <a:pt x="15606" y="11665"/>
                  <a:pt x="14727" y="12536"/>
                  <a:pt x="14727" y="13610"/>
                </a:cubicBezTo>
                <a:lnTo>
                  <a:pt x="14727" y="15555"/>
                </a:lnTo>
                <a:cubicBezTo>
                  <a:pt x="14727" y="16629"/>
                  <a:pt x="15606" y="17500"/>
                  <a:pt x="16691" y="17500"/>
                </a:cubicBezTo>
                <a:lnTo>
                  <a:pt x="18655" y="17500"/>
                </a:lnTo>
                <a:cubicBezTo>
                  <a:pt x="18655" y="17500"/>
                  <a:pt x="18655" y="19444"/>
                  <a:pt x="18655" y="19444"/>
                </a:cubicBezTo>
                <a:close/>
                <a:moveTo>
                  <a:pt x="982" y="7776"/>
                </a:moveTo>
                <a:cubicBezTo>
                  <a:pt x="982" y="7239"/>
                  <a:pt x="1422" y="6804"/>
                  <a:pt x="1964" y="6804"/>
                </a:cubicBezTo>
                <a:lnTo>
                  <a:pt x="2555" y="6804"/>
                </a:lnTo>
                <a:lnTo>
                  <a:pt x="2817" y="7776"/>
                </a:lnTo>
                <a:lnTo>
                  <a:pt x="1964" y="7776"/>
                </a:lnTo>
                <a:cubicBezTo>
                  <a:pt x="1604" y="7776"/>
                  <a:pt x="1271" y="7879"/>
                  <a:pt x="982" y="8046"/>
                </a:cubicBezTo>
                <a:cubicBezTo>
                  <a:pt x="982" y="8046"/>
                  <a:pt x="982" y="7776"/>
                  <a:pt x="982" y="7776"/>
                </a:cubicBezTo>
                <a:close/>
                <a:moveTo>
                  <a:pt x="3721" y="3602"/>
                </a:moveTo>
                <a:lnTo>
                  <a:pt x="13629" y="1006"/>
                </a:lnTo>
                <a:cubicBezTo>
                  <a:pt x="14152" y="868"/>
                  <a:pt x="14690" y="1175"/>
                  <a:pt x="14831" y="1694"/>
                </a:cubicBezTo>
                <a:lnTo>
                  <a:pt x="15085" y="2632"/>
                </a:lnTo>
                <a:lnTo>
                  <a:pt x="3281" y="5732"/>
                </a:lnTo>
                <a:lnTo>
                  <a:pt x="3026" y="4792"/>
                </a:lnTo>
                <a:cubicBezTo>
                  <a:pt x="2886" y="4273"/>
                  <a:pt x="3197" y="3740"/>
                  <a:pt x="3721" y="3602"/>
                </a:cubicBezTo>
                <a:moveTo>
                  <a:pt x="15847" y="5449"/>
                </a:moveTo>
                <a:lnTo>
                  <a:pt x="16476" y="7776"/>
                </a:lnTo>
                <a:lnTo>
                  <a:pt x="6989" y="7776"/>
                </a:lnTo>
                <a:cubicBezTo>
                  <a:pt x="6989" y="7776"/>
                  <a:pt x="15847" y="5449"/>
                  <a:pt x="15847" y="5449"/>
                </a:cubicBezTo>
                <a:close/>
                <a:moveTo>
                  <a:pt x="17673" y="6804"/>
                </a:moveTo>
                <a:cubicBezTo>
                  <a:pt x="18214" y="6804"/>
                  <a:pt x="18655" y="7239"/>
                  <a:pt x="18655" y="7776"/>
                </a:cubicBezTo>
                <a:lnTo>
                  <a:pt x="18655" y="8046"/>
                </a:lnTo>
                <a:cubicBezTo>
                  <a:pt x="18365" y="7879"/>
                  <a:pt x="18032" y="7776"/>
                  <a:pt x="17673" y="7776"/>
                </a:cubicBezTo>
                <a:lnTo>
                  <a:pt x="17493" y="7776"/>
                </a:lnTo>
                <a:lnTo>
                  <a:pt x="17230" y="6804"/>
                </a:lnTo>
                <a:cubicBezTo>
                  <a:pt x="17230" y="6804"/>
                  <a:pt x="17673" y="6804"/>
                  <a:pt x="17673" y="6804"/>
                </a:cubicBezTo>
                <a:close/>
                <a:moveTo>
                  <a:pt x="19636" y="11665"/>
                </a:moveTo>
                <a:lnTo>
                  <a:pt x="19636" y="7776"/>
                </a:lnTo>
                <a:cubicBezTo>
                  <a:pt x="19636" y="6702"/>
                  <a:pt x="18757" y="5831"/>
                  <a:pt x="17673" y="5831"/>
                </a:cubicBezTo>
                <a:lnTo>
                  <a:pt x="16967" y="5831"/>
                </a:lnTo>
                <a:lnTo>
                  <a:pt x="15779" y="1442"/>
                </a:lnTo>
                <a:cubicBezTo>
                  <a:pt x="15498" y="405"/>
                  <a:pt x="14422" y="-211"/>
                  <a:pt x="13374" y="67"/>
                </a:cubicBezTo>
                <a:lnTo>
                  <a:pt x="3467" y="2661"/>
                </a:lnTo>
                <a:cubicBezTo>
                  <a:pt x="2419" y="2940"/>
                  <a:pt x="1798" y="4006"/>
                  <a:pt x="2078" y="5044"/>
                </a:cubicBezTo>
                <a:lnTo>
                  <a:pt x="2291" y="5831"/>
                </a:lnTo>
                <a:lnTo>
                  <a:pt x="1964" y="5831"/>
                </a:lnTo>
                <a:cubicBezTo>
                  <a:pt x="879" y="5831"/>
                  <a:pt x="0" y="6702"/>
                  <a:pt x="0" y="7776"/>
                </a:cubicBezTo>
                <a:lnTo>
                  <a:pt x="0" y="19444"/>
                </a:lnTo>
                <a:cubicBezTo>
                  <a:pt x="0" y="20518"/>
                  <a:pt x="879" y="21389"/>
                  <a:pt x="1964" y="21389"/>
                </a:cubicBezTo>
                <a:lnTo>
                  <a:pt x="17673" y="21389"/>
                </a:lnTo>
                <a:cubicBezTo>
                  <a:pt x="18757" y="21389"/>
                  <a:pt x="19636" y="20518"/>
                  <a:pt x="19636" y="19444"/>
                </a:cubicBezTo>
                <a:lnTo>
                  <a:pt x="19636" y="17500"/>
                </a:lnTo>
                <a:cubicBezTo>
                  <a:pt x="20721" y="17500"/>
                  <a:pt x="21600" y="16629"/>
                  <a:pt x="21600" y="15555"/>
                </a:cubicBezTo>
                <a:lnTo>
                  <a:pt x="21600" y="13610"/>
                </a:lnTo>
                <a:cubicBezTo>
                  <a:pt x="21600" y="12536"/>
                  <a:pt x="20721" y="11665"/>
                  <a:pt x="19636" y="11665"/>
                </a:cubicBezTo>
                <a:moveTo>
                  <a:pt x="13255" y="9721"/>
                </a:moveTo>
                <a:lnTo>
                  <a:pt x="12273" y="9721"/>
                </a:lnTo>
                <a:cubicBezTo>
                  <a:pt x="12002" y="9721"/>
                  <a:pt x="11782" y="9938"/>
                  <a:pt x="11782" y="10207"/>
                </a:cubicBezTo>
                <a:cubicBezTo>
                  <a:pt x="11782" y="10476"/>
                  <a:pt x="12002" y="10693"/>
                  <a:pt x="12273" y="10693"/>
                </a:cubicBezTo>
                <a:lnTo>
                  <a:pt x="13255" y="10693"/>
                </a:lnTo>
                <a:cubicBezTo>
                  <a:pt x="13525" y="10693"/>
                  <a:pt x="13745" y="10476"/>
                  <a:pt x="13745" y="10207"/>
                </a:cubicBezTo>
                <a:cubicBezTo>
                  <a:pt x="13745" y="9938"/>
                  <a:pt x="13525" y="9721"/>
                  <a:pt x="13255" y="9721"/>
                </a:cubicBezTo>
                <a:moveTo>
                  <a:pt x="7364" y="9721"/>
                </a:moveTo>
                <a:lnTo>
                  <a:pt x="6382" y="9721"/>
                </a:lnTo>
                <a:cubicBezTo>
                  <a:pt x="6111" y="9721"/>
                  <a:pt x="5891" y="9938"/>
                  <a:pt x="5891" y="10207"/>
                </a:cubicBezTo>
                <a:cubicBezTo>
                  <a:pt x="5891" y="10476"/>
                  <a:pt x="6111" y="10693"/>
                  <a:pt x="6382" y="10693"/>
                </a:cubicBezTo>
                <a:lnTo>
                  <a:pt x="7364" y="10693"/>
                </a:lnTo>
                <a:cubicBezTo>
                  <a:pt x="7634" y="10693"/>
                  <a:pt x="7855" y="10476"/>
                  <a:pt x="7855" y="10207"/>
                </a:cubicBezTo>
                <a:cubicBezTo>
                  <a:pt x="7855" y="9938"/>
                  <a:pt x="7634" y="9721"/>
                  <a:pt x="7364" y="9721"/>
                </a:cubicBezTo>
                <a:moveTo>
                  <a:pt x="17182" y="14096"/>
                </a:moveTo>
                <a:cubicBezTo>
                  <a:pt x="16911" y="14096"/>
                  <a:pt x="16691" y="14315"/>
                  <a:pt x="16691" y="14582"/>
                </a:cubicBezTo>
                <a:cubicBezTo>
                  <a:pt x="16691" y="14851"/>
                  <a:pt x="16911" y="15069"/>
                  <a:pt x="17182" y="15069"/>
                </a:cubicBezTo>
                <a:cubicBezTo>
                  <a:pt x="17453" y="15069"/>
                  <a:pt x="17673" y="14851"/>
                  <a:pt x="17673" y="14582"/>
                </a:cubicBezTo>
                <a:cubicBezTo>
                  <a:pt x="17673" y="14315"/>
                  <a:pt x="17453" y="14096"/>
                  <a:pt x="17182" y="14096"/>
                </a:cubicBezTo>
                <a:moveTo>
                  <a:pt x="16200" y="18472"/>
                </a:moveTo>
                <a:lnTo>
                  <a:pt x="15218" y="18472"/>
                </a:lnTo>
                <a:cubicBezTo>
                  <a:pt x="14947" y="18472"/>
                  <a:pt x="14727" y="18690"/>
                  <a:pt x="14727" y="18958"/>
                </a:cubicBezTo>
                <a:cubicBezTo>
                  <a:pt x="14727" y="19227"/>
                  <a:pt x="14947" y="19444"/>
                  <a:pt x="15218" y="19444"/>
                </a:cubicBezTo>
                <a:lnTo>
                  <a:pt x="16200" y="19444"/>
                </a:lnTo>
                <a:cubicBezTo>
                  <a:pt x="16471" y="19444"/>
                  <a:pt x="16691" y="19227"/>
                  <a:pt x="16691" y="18958"/>
                </a:cubicBezTo>
                <a:cubicBezTo>
                  <a:pt x="16691" y="18690"/>
                  <a:pt x="16471" y="18472"/>
                  <a:pt x="16200" y="18472"/>
                </a:cubicBezTo>
                <a:moveTo>
                  <a:pt x="15218" y="10693"/>
                </a:moveTo>
                <a:lnTo>
                  <a:pt x="16200" y="10693"/>
                </a:lnTo>
                <a:cubicBezTo>
                  <a:pt x="16471" y="10693"/>
                  <a:pt x="16691" y="10476"/>
                  <a:pt x="16691" y="10207"/>
                </a:cubicBezTo>
                <a:cubicBezTo>
                  <a:pt x="16691" y="9938"/>
                  <a:pt x="16471" y="9721"/>
                  <a:pt x="16200" y="9721"/>
                </a:cubicBezTo>
                <a:lnTo>
                  <a:pt x="15218" y="9721"/>
                </a:lnTo>
                <a:cubicBezTo>
                  <a:pt x="14947" y="9721"/>
                  <a:pt x="14727" y="9938"/>
                  <a:pt x="14727" y="10207"/>
                </a:cubicBezTo>
                <a:cubicBezTo>
                  <a:pt x="14727" y="10476"/>
                  <a:pt x="14947" y="10693"/>
                  <a:pt x="15218" y="10693"/>
                </a:cubicBezTo>
                <a:moveTo>
                  <a:pt x="4418" y="18472"/>
                </a:moveTo>
                <a:lnTo>
                  <a:pt x="3436" y="18472"/>
                </a:lnTo>
                <a:cubicBezTo>
                  <a:pt x="3166" y="18472"/>
                  <a:pt x="2945" y="18690"/>
                  <a:pt x="2945" y="18958"/>
                </a:cubicBezTo>
                <a:cubicBezTo>
                  <a:pt x="2945" y="19227"/>
                  <a:pt x="3166" y="19444"/>
                  <a:pt x="3436" y="19444"/>
                </a:cubicBezTo>
                <a:lnTo>
                  <a:pt x="4418" y="19444"/>
                </a:lnTo>
                <a:cubicBezTo>
                  <a:pt x="4689" y="19444"/>
                  <a:pt x="4909" y="19227"/>
                  <a:pt x="4909" y="18958"/>
                </a:cubicBezTo>
                <a:cubicBezTo>
                  <a:pt x="4909" y="18690"/>
                  <a:pt x="4689" y="18472"/>
                  <a:pt x="4418" y="18472"/>
                </a:cubicBezTo>
                <a:moveTo>
                  <a:pt x="7364" y="18472"/>
                </a:moveTo>
                <a:lnTo>
                  <a:pt x="6382" y="18472"/>
                </a:lnTo>
                <a:cubicBezTo>
                  <a:pt x="6111" y="18472"/>
                  <a:pt x="5891" y="18690"/>
                  <a:pt x="5891" y="18958"/>
                </a:cubicBezTo>
                <a:cubicBezTo>
                  <a:pt x="5891" y="19227"/>
                  <a:pt x="6111" y="19444"/>
                  <a:pt x="6382" y="19444"/>
                </a:cubicBezTo>
                <a:lnTo>
                  <a:pt x="7364" y="19444"/>
                </a:lnTo>
                <a:cubicBezTo>
                  <a:pt x="7634" y="19444"/>
                  <a:pt x="7855" y="19227"/>
                  <a:pt x="7855" y="18958"/>
                </a:cubicBezTo>
                <a:cubicBezTo>
                  <a:pt x="7855" y="18690"/>
                  <a:pt x="7634" y="18472"/>
                  <a:pt x="7364" y="18472"/>
                </a:cubicBezTo>
                <a:moveTo>
                  <a:pt x="4418" y="9721"/>
                </a:moveTo>
                <a:lnTo>
                  <a:pt x="3436" y="9721"/>
                </a:lnTo>
                <a:cubicBezTo>
                  <a:pt x="3166" y="9721"/>
                  <a:pt x="2945" y="9938"/>
                  <a:pt x="2945" y="10207"/>
                </a:cubicBezTo>
                <a:cubicBezTo>
                  <a:pt x="2945" y="10476"/>
                  <a:pt x="3166" y="10693"/>
                  <a:pt x="3436" y="10693"/>
                </a:cubicBezTo>
                <a:lnTo>
                  <a:pt x="4418" y="10693"/>
                </a:lnTo>
                <a:cubicBezTo>
                  <a:pt x="4689" y="10693"/>
                  <a:pt x="4909" y="10476"/>
                  <a:pt x="4909" y="10207"/>
                </a:cubicBezTo>
                <a:cubicBezTo>
                  <a:pt x="4909" y="9938"/>
                  <a:pt x="4689" y="9721"/>
                  <a:pt x="4418" y="972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3" name="Shape 3860"/>
          <p:cNvSpPr/>
          <p:nvPr/>
        </p:nvSpPr>
        <p:spPr>
          <a:xfrm>
            <a:off x="3296156" y="3887387"/>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4"/>
                </a:lnTo>
                <a:cubicBezTo>
                  <a:pt x="18365" y="2842"/>
                  <a:pt x="18032" y="2700"/>
                  <a:pt x="17673" y="2700"/>
                </a:cubicBezTo>
                <a:lnTo>
                  <a:pt x="1964" y="2700"/>
                </a:lnTo>
                <a:cubicBezTo>
                  <a:pt x="1604" y="2700"/>
                  <a:pt x="1271" y="2842"/>
                  <a:pt x="982" y="3074"/>
                </a:cubicBezTo>
                <a:cubicBezTo>
                  <a:pt x="982" y="3074"/>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4" name="Shape 3861"/>
          <p:cNvSpPr/>
          <p:nvPr/>
        </p:nvSpPr>
        <p:spPr>
          <a:xfrm>
            <a:off x="3828856" y="3874704"/>
            <a:ext cx="279033" cy="228524"/>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3"/>
                  <a:pt x="8836" y="18603"/>
                </a:cubicBezTo>
                <a:cubicBezTo>
                  <a:pt x="8836" y="18934"/>
                  <a:pt x="9056" y="19202"/>
                  <a:pt x="9327" y="19202"/>
                </a:cubicBezTo>
                <a:lnTo>
                  <a:pt x="10309" y="19202"/>
                </a:lnTo>
                <a:cubicBezTo>
                  <a:pt x="10580" y="19202"/>
                  <a:pt x="10800" y="18934"/>
                  <a:pt x="10800" y="18603"/>
                </a:cubicBezTo>
                <a:cubicBezTo>
                  <a:pt x="10800" y="18273"/>
                  <a:pt x="10580" y="18004"/>
                  <a:pt x="10309" y="18004"/>
                </a:cubicBezTo>
                <a:moveTo>
                  <a:pt x="13255" y="18004"/>
                </a:moveTo>
                <a:lnTo>
                  <a:pt x="12273" y="18004"/>
                </a:lnTo>
                <a:cubicBezTo>
                  <a:pt x="12001" y="18004"/>
                  <a:pt x="11782" y="18273"/>
                  <a:pt x="11782" y="18603"/>
                </a:cubicBezTo>
                <a:cubicBezTo>
                  <a:pt x="11782" y="18934"/>
                  <a:pt x="12001" y="19202"/>
                  <a:pt x="12273" y="19202"/>
                </a:cubicBezTo>
                <a:lnTo>
                  <a:pt x="13255" y="19202"/>
                </a:lnTo>
                <a:cubicBezTo>
                  <a:pt x="13526" y="19202"/>
                  <a:pt x="13745" y="18934"/>
                  <a:pt x="13745" y="18603"/>
                </a:cubicBezTo>
                <a:cubicBezTo>
                  <a:pt x="13745" y="18273"/>
                  <a:pt x="13526" y="18004"/>
                  <a:pt x="13255" y="18004"/>
                </a:cubicBezTo>
                <a:moveTo>
                  <a:pt x="20618" y="14407"/>
                </a:moveTo>
                <a:cubicBezTo>
                  <a:pt x="20618" y="15068"/>
                  <a:pt x="20178" y="15606"/>
                  <a:pt x="19636" y="15606"/>
                </a:cubicBezTo>
                <a:lnTo>
                  <a:pt x="16691" y="15606"/>
                </a:lnTo>
                <a:cubicBezTo>
                  <a:pt x="16148" y="15606"/>
                  <a:pt x="15709" y="15068"/>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9"/>
                  <a:pt x="1963" y="3618"/>
                </a:cubicBezTo>
                <a:lnTo>
                  <a:pt x="1692" y="4850"/>
                </a:lnTo>
                <a:cubicBezTo>
                  <a:pt x="1436" y="4894"/>
                  <a:pt x="1197" y="4997"/>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3"/>
                </a:moveTo>
                <a:lnTo>
                  <a:pt x="16982" y="4654"/>
                </a:lnTo>
                <a:lnTo>
                  <a:pt x="12560" y="3208"/>
                </a:lnTo>
                <a:cubicBezTo>
                  <a:pt x="12560" y="3208"/>
                  <a:pt x="16776" y="2583"/>
                  <a:pt x="16776" y="2583"/>
                </a:cubicBezTo>
                <a:close/>
                <a:moveTo>
                  <a:pt x="18655" y="4816"/>
                </a:moveTo>
                <a:lnTo>
                  <a:pt x="18655" y="5149"/>
                </a:lnTo>
                <a:cubicBezTo>
                  <a:pt x="18453" y="5006"/>
                  <a:pt x="18231" y="4904"/>
                  <a:pt x="17992" y="4856"/>
                </a:cubicBezTo>
                <a:lnTo>
                  <a:pt x="17871" y="3642"/>
                </a:lnTo>
                <a:cubicBezTo>
                  <a:pt x="18318" y="3755"/>
                  <a:pt x="18655" y="4238"/>
                  <a:pt x="18655" y="4816"/>
                </a:cubicBezTo>
                <a:moveTo>
                  <a:pt x="19636" y="9612"/>
                </a:moveTo>
                <a:lnTo>
                  <a:pt x="19636" y="4816"/>
                </a:lnTo>
                <a:cubicBezTo>
                  <a:pt x="19636" y="3525"/>
                  <a:pt x="18798" y="2480"/>
                  <a:pt x="17750" y="2428"/>
                </a:cubicBezTo>
                <a:lnTo>
                  <a:pt x="17633" y="1248"/>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3"/>
                  <a:pt x="14727" y="18603"/>
                </a:cubicBezTo>
                <a:cubicBezTo>
                  <a:pt x="14727" y="18934"/>
                  <a:pt x="14947" y="19202"/>
                  <a:pt x="15218" y="19202"/>
                </a:cubicBezTo>
                <a:lnTo>
                  <a:pt x="16200" y="19202"/>
                </a:lnTo>
                <a:cubicBezTo>
                  <a:pt x="16471" y="19202"/>
                  <a:pt x="16691" y="18934"/>
                  <a:pt x="16691" y="18603"/>
                </a:cubicBezTo>
                <a:cubicBezTo>
                  <a:pt x="16691" y="18273"/>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3"/>
                  <a:pt x="5891" y="18603"/>
                </a:cubicBezTo>
                <a:cubicBezTo>
                  <a:pt x="5891" y="18934"/>
                  <a:pt x="6110" y="19202"/>
                  <a:pt x="6382" y="19202"/>
                </a:cubicBezTo>
                <a:lnTo>
                  <a:pt x="7364" y="19202"/>
                </a:lnTo>
                <a:cubicBezTo>
                  <a:pt x="7635" y="19202"/>
                  <a:pt x="7855" y="18934"/>
                  <a:pt x="7855" y="18603"/>
                </a:cubicBezTo>
                <a:cubicBezTo>
                  <a:pt x="7855" y="18273"/>
                  <a:pt x="7635" y="18004"/>
                  <a:pt x="7364" y="18004"/>
                </a:cubicBezTo>
                <a:moveTo>
                  <a:pt x="4418" y="18004"/>
                </a:moveTo>
                <a:lnTo>
                  <a:pt x="3436" y="18004"/>
                </a:lnTo>
                <a:cubicBezTo>
                  <a:pt x="3165" y="18004"/>
                  <a:pt x="2945" y="18273"/>
                  <a:pt x="2945" y="18603"/>
                </a:cubicBezTo>
                <a:cubicBezTo>
                  <a:pt x="2945" y="18934"/>
                  <a:pt x="3165" y="19202"/>
                  <a:pt x="3436" y="19202"/>
                </a:cubicBezTo>
                <a:lnTo>
                  <a:pt x="4418" y="19202"/>
                </a:lnTo>
                <a:cubicBezTo>
                  <a:pt x="4690" y="19202"/>
                  <a:pt x="4909" y="18934"/>
                  <a:pt x="4909" y="18603"/>
                </a:cubicBezTo>
                <a:cubicBezTo>
                  <a:pt x="4909" y="18273"/>
                  <a:pt x="4690" y="18004"/>
                  <a:pt x="4418" y="1800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5" name="Shape 3862"/>
          <p:cNvSpPr/>
          <p:nvPr/>
        </p:nvSpPr>
        <p:spPr>
          <a:xfrm>
            <a:off x="4399605" y="3849337"/>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1"/>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2"/>
                </a:lnTo>
                <a:lnTo>
                  <a:pt x="10260" y="21403"/>
                </a:lnTo>
                <a:lnTo>
                  <a:pt x="10269" y="21399"/>
                </a:lnTo>
                <a:cubicBezTo>
                  <a:pt x="10393" y="21519"/>
                  <a:pt x="10579" y="21600"/>
                  <a:pt x="10800" y="21600"/>
                </a:cubicBezTo>
                <a:cubicBezTo>
                  <a:pt x="11021" y="21600"/>
                  <a:pt x="11207" y="21519"/>
                  <a:pt x="11331" y="21399"/>
                </a:cubicBezTo>
                <a:lnTo>
                  <a:pt x="11340" y="21403"/>
                </a:lnTo>
                <a:lnTo>
                  <a:pt x="12898" y="19892"/>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1"/>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6" name="Shape 3863"/>
          <p:cNvSpPr/>
          <p:nvPr/>
        </p:nvSpPr>
        <p:spPr>
          <a:xfrm>
            <a:off x="4919622" y="3849337"/>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1"/>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600"/>
                  <a:pt x="20834" y="18655"/>
                  <a:pt x="21000" y="18655"/>
                </a:cubicBezTo>
                <a:cubicBezTo>
                  <a:pt x="21332" y="18655"/>
                  <a:pt x="21600" y="18435"/>
                  <a:pt x="21600" y="18164"/>
                </a:cubicBezTo>
                <a:lnTo>
                  <a:pt x="21600" y="491"/>
                </a:lnTo>
                <a:cubicBezTo>
                  <a:pt x="21600" y="221"/>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7" name="Shape 3864"/>
          <p:cNvSpPr/>
          <p:nvPr/>
        </p:nvSpPr>
        <p:spPr>
          <a:xfrm>
            <a:off x="5426955" y="384933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7"/>
                  <a:pt x="9987" y="13745"/>
                  <a:pt x="10800" y="13745"/>
                </a:cubicBezTo>
                <a:cubicBezTo>
                  <a:pt x="11613" y="13745"/>
                  <a:pt x="12273" y="13087"/>
                  <a:pt x="12273" y="12273"/>
                </a:cubicBezTo>
                <a:cubicBezTo>
                  <a:pt x="12273" y="11460"/>
                  <a:pt x="11613" y="10800"/>
                  <a:pt x="10800" y="10800"/>
                </a:cubicBezTo>
                <a:moveTo>
                  <a:pt x="20469" y="11563"/>
                </a:moveTo>
                <a:lnTo>
                  <a:pt x="19745" y="13687"/>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1"/>
                </a:moveTo>
                <a:cubicBezTo>
                  <a:pt x="17636" y="19861"/>
                  <a:pt x="17438" y="20618"/>
                  <a:pt x="16691" y="20618"/>
                </a:cubicBezTo>
                <a:lnTo>
                  <a:pt x="4909" y="20618"/>
                </a:lnTo>
                <a:cubicBezTo>
                  <a:pt x="4169" y="20618"/>
                  <a:pt x="3960" y="19861"/>
                  <a:pt x="3960" y="19861"/>
                </a:cubicBezTo>
                <a:lnTo>
                  <a:pt x="2196" y="14687"/>
                </a:lnTo>
                <a:cubicBezTo>
                  <a:pt x="4567" y="15928"/>
                  <a:pt x="7651" y="16691"/>
                  <a:pt x="11045" y="16691"/>
                </a:cubicBezTo>
                <a:cubicBezTo>
                  <a:pt x="14163" y="16691"/>
                  <a:pt x="17019" y="16047"/>
                  <a:pt x="19304" y="14981"/>
                </a:cubicBezTo>
                <a:cubicBezTo>
                  <a:pt x="19304" y="14981"/>
                  <a:pt x="17640" y="19861"/>
                  <a:pt x="17640" y="19861"/>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5"/>
                  <a:pt x="21600" y="11126"/>
                  <a:pt x="21600" y="10800"/>
                </a:cubicBezTo>
                <a:cubicBezTo>
                  <a:pt x="21600" y="9174"/>
                  <a:pt x="20281" y="7855"/>
                  <a:pt x="18655"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8" name="Shape 3925"/>
          <p:cNvSpPr/>
          <p:nvPr/>
        </p:nvSpPr>
        <p:spPr>
          <a:xfrm>
            <a:off x="6486014" y="22131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8" y="14469"/>
                  <a:pt x="12764" y="14592"/>
                  <a:pt x="12764" y="14727"/>
                </a:cubicBezTo>
                <a:cubicBezTo>
                  <a:pt x="12764" y="14999"/>
                  <a:pt x="12984" y="15218"/>
                  <a:pt x="13255" y="15218"/>
                </a:cubicBezTo>
                <a:cubicBezTo>
                  <a:pt x="13390" y="15218"/>
                  <a:pt x="13512" y="15164"/>
                  <a:pt x="13602" y="15074"/>
                </a:cubicBezTo>
                <a:lnTo>
                  <a:pt x="17529" y="11147"/>
                </a:lnTo>
                <a:cubicBezTo>
                  <a:pt x="17618" y="11059"/>
                  <a:pt x="17673" y="10936"/>
                  <a:pt x="17673" y="10800"/>
                </a:cubicBezTo>
                <a:cubicBezTo>
                  <a:pt x="17673" y="10665"/>
                  <a:pt x="17618" y="10542"/>
                  <a:pt x="17529" y="10453"/>
                </a:cubicBezTo>
                <a:lnTo>
                  <a:pt x="13602" y="6526"/>
                </a:lnTo>
                <a:cubicBezTo>
                  <a:pt x="13512" y="6437"/>
                  <a:pt x="13390" y="6382"/>
                  <a:pt x="13255" y="6382"/>
                </a:cubicBezTo>
                <a:cubicBezTo>
                  <a:pt x="12984" y="6382"/>
                  <a:pt x="12764" y="6601"/>
                  <a:pt x="12764" y="6873"/>
                </a:cubicBezTo>
                <a:cubicBezTo>
                  <a:pt x="12764" y="7009"/>
                  <a:pt x="12818" y="7132"/>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9" name="Shape 3926"/>
          <p:cNvSpPr/>
          <p:nvPr/>
        </p:nvSpPr>
        <p:spPr>
          <a:xfrm>
            <a:off x="7018714" y="22131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2" y="7132"/>
                  <a:pt x="8836" y="7009"/>
                  <a:pt x="8836" y="6873"/>
                </a:cubicBezTo>
                <a:cubicBezTo>
                  <a:pt x="8836" y="6601"/>
                  <a:pt x="8616" y="6382"/>
                  <a:pt x="8345" y="6382"/>
                </a:cubicBezTo>
                <a:cubicBezTo>
                  <a:pt x="8210" y="6382"/>
                  <a:pt x="8088" y="6437"/>
                  <a:pt x="7998" y="6526"/>
                </a:cubicBezTo>
                <a:lnTo>
                  <a:pt x="4071" y="10453"/>
                </a:lnTo>
                <a:cubicBezTo>
                  <a:pt x="3982" y="10542"/>
                  <a:pt x="3927" y="10665"/>
                  <a:pt x="3927" y="10800"/>
                </a:cubicBezTo>
                <a:cubicBezTo>
                  <a:pt x="3927" y="10936"/>
                  <a:pt x="3982" y="11059"/>
                  <a:pt x="4071" y="11147"/>
                </a:cubicBezTo>
                <a:lnTo>
                  <a:pt x="7998" y="15074"/>
                </a:lnTo>
                <a:cubicBezTo>
                  <a:pt x="8088" y="15164"/>
                  <a:pt x="8210" y="15218"/>
                  <a:pt x="8345" y="15218"/>
                </a:cubicBezTo>
                <a:cubicBezTo>
                  <a:pt x="8616" y="15218"/>
                  <a:pt x="8836" y="14999"/>
                  <a:pt x="8836" y="14727"/>
                </a:cubicBezTo>
                <a:cubicBezTo>
                  <a:pt x="8836" y="14592"/>
                  <a:pt x="8782"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0" name="Shape 3927"/>
          <p:cNvSpPr/>
          <p:nvPr/>
        </p:nvSpPr>
        <p:spPr>
          <a:xfrm>
            <a:off x="7621172" y="2213188"/>
            <a:ext cx="139517"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8" y="15709"/>
                  <a:pt x="20102" y="15765"/>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5"/>
                  <a:pt x="1252" y="15709"/>
                  <a:pt x="982" y="15709"/>
                </a:cubicBezTo>
                <a:cubicBezTo>
                  <a:pt x="440" y="15709"/>
                  <a:pt x="0" y="15929"/>
                  <a:pt x="0" y="16200"/>
                </a:cubicBezTo>
                <a:cubicBezTo>
                  <a:pt x="0" y="16336"/>
                  <a:pt x="109" y="16459"/>
                  <a:pt x="288" y="16547"/>
                </a:cubicBezTo>
                <a:lnTo>
                  <a:pt x="10106" y="21456"/>
                </a:lnTo>
                <a:cubicBezTo>
                  <a:pt x="10284" y="21545"/>
                  <a:pt x="10530" y="21600"/>
                  <a:pt x="10800" y="21600"/>
                </a:cubicBezTo>
                <a:cubicBezTo>
                  <a:pt x="11070" y="21600"/>
                  <a:pt x="11316" y="21545"/>
                  <a:pt x="11494" y="21456"/>
                </a:cubicBezTo>
                <a:lnTo>
                  <a:pt x="21312" y="16547"/>
                </a:lnTo>
                <a:cubicBezTo>
                  <a:pt x="21491" y="16459"/>
                  <a:pt x="21600" y="16336"/>
                  <a:pt x="21600" y="16200"/>
                </a:cubicBezTo>
                <a:cubicBezTo>
                  <a:pt x="21600" y="15929"/>
                  <a:pt x="21160" y="15709"/>
                  <a:pt x="20618" y="157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1" name="Shape 3928"/>
          <p:cNvSpPr/>
          <p:nvPr/>
        </p:nvSpPr>
        <p:spPr>
          <a:xfrm>
            <a:off x="8153871" y="2213188"/>
            <a:ext cx="139517" cy="279033"/>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6"/>
                  <a:pt x="11070" y="0"/>
                  <a:pt x="10800" y="0"/>
                </a:cubicBezTo>
                <a:cubicBezTo>
                  <a:pt x="10530" y="0"/>
                  <a:pt x="10284" y="56"/>
                  <a:pt x="10106" y="144"/>
                </a:cubicBezTo>
                <a:lnTo>
                  <a:pt x="288" y="5053"/>
                </a:lnTo>
                <a:cubicBezTo>
                  <a:pt x="109" y="5142"/>
                  <a:pt x="0" y="5265"/>
                  <a:pt x="0" y="5400"/>
                </a:cubicBezTo>
                <a:cubicBezTo>
                  <a:pt x="0" y="5671"/>
                  <a:pt x="440" y="5891"/>
                  <a:pt x="982" y="5891"/>
                </a:cubicBezTo>
                <a:cubicBezTo>
                  <a:pt x="1252"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8" y="5891"/>
                  <a:pt x="20618" y="5891"/>
                </a:cubicBezTo>
                <a:cubicBezTo>
                  <a:pt x="21160" y="5891"/>
                  <a:pt x="21600" y="5671"/>
                  <a:pt x="21600" y="5400"/>
                </a:cubicBezTo>
                <a:cubicBezTo>
                  <a:pt x="21600" y="5265"/>
                  <a:pt x="21491" y="5142"/>
                  <a:pt x="21312" y="505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2" name="Shape 3929"/>
          <p:cNvSpPr/>
          <p:nvPr/>
        </p:nvSpPr>
        <p:spPr>
          <a:xfrm>
            <a:off x="8616813" y="2282947"/>
            <a:ext cx="279033" cy="139517"/>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500"/>
                  <a:pt x="5891" y="1254"/>
                  <a:pt x="5891" y="982"/>
                </a:cubicBezTo>
                <a:cubicBezTo>
                  <a:pt x="5891" y="439"/>
                  <a:pt x="5671" y="0"/>
                  <a:pt x="5400" y="0"/>
                </a:cubicBezTo>
                <a:cubicBezTo>
                  <a:pt x="5265" y="0"/>
                  <a:pt x="5142" y="111"/>
                  <a:pt x="5053" y="288"/>
                </a:cubicBezTo>
                <a:lnTo>
                  <a:pt x="144" y="10106"/>
                </a:lnTo>
                <a:cubicBezTo>
                  <a:pt x="55" y="10284"/>
                  <a:pt x="0" y="10530"/>
                  <a:pt x="0" y="10800"/>
                </a:cubicBezTo>
                <a:cubicBezTo>
                  <a:pt x="0" y="11072"/>
                  <a:pt x="55" y="11318"/>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3" name="Shape 3930"/>
          <p:cNvSpPr/>
          <p:nvPr/>
        </p:nvSpPr>
        <p:spPr>
          <a:xfrm>
            <a:off x="9149512" y="2282947"/>
            <a:ext cx="279033" cy="139517"/>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1"/>
                  <a:pt x="16336" y="0"/>
                  <a:pt x="16200" y="0"/>
                </a:cubicBezTo>
                <a:cubicBezTo>
                  <a:pt x="15929" y="0"/>
                  <a:pt x="15709" y="439"/>
                  <a:pt x="15709" y="982"/>
                </a:cubicBezTo>
                <a:cubicBezTo>
                  <a:pt x="15709" y="1254"/>
                  <a:pt x="15764" y="1500"/>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8"/>
                  <a:pt x="15709" y="20618"/>
                </a:cubicBezTo>
                <a:cubicBezTo>
                  <a:pt x="15709" y="21161"/>
                  <a:pt x="15929" y="21600"/>
                  <a:pt x="16200" y="21600"/>
                </a:cubicBezTo>
                <a:cubicBezTo>
                  <a:pt x="16336" y="21600"/>
                  <a:pt x="16458" y="21491"/>
                  <a:pt x="16547" y="21312"/>
                </a:cubicBezTo>
                <a:lnTo>
                  <a:pt x="21456" y="11494"/>
                </a:lnTo>
                <a:cubicBezTo>
                  <a:pt x="21545" y="11318"/>
                  <a:pt x="21600" y="11072"/>
                  <a:pt x="21600" y="10800"/>
                </a:cubicBezTo>
                <a:cubicBezTo>
                  <a:pt x="21600" y="10530"/>
                  <a:pt x="21545" y="10284"/>
                  <a:pt x="21456" y="1010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4" name="Shape 3931"/>
          <p:cNvSpPr/>
          <p:nvPr/>
        </p:nvSpPr>
        <p:spPr>
          <a:xfrm>
            <a:off x="9694895" y="2289288"/>
            <a:ext cx="253666" cy="126833"/>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2"/>
                  <a:pt x="20678" y="316"/>
                </a:cubicBezTo>
                <a:lnTo>
                  <a:pt x="10800" y="19033"/>
                </a:lnTo>
                <a:lnTo>
                  <a:pt x="922" y="316"/>
                </a:lnTo>
                <a:cubicBezTo>
                  <a:pt x="824" y="122"/>
                  <a:pt x="689" y="0"/>
                  <a:pt x="540" y="0"/>
                </a:cubicBezTo>
                <a:cubicBezTo>
                  <a:pt x="242" y="0"/>
                  <a:pt x="0" y="483"/>
                  <a:pt x="0" y="1080"/>
                </a:cubicBezTo>
                <a:cubicBezTo>
                  <a:pt x="0" y="1380"/>
                  <a:pt x="60" y="1650"/>
                  <a:pt x="158" y="1844"/>
                </a:cubicBezTo>
                <a:lnTo>
                  <a:pt x="10418" y="21284"/>
                </a:lnTo>
                <a:cubicBezTo>
                  <a:pt x="10516" y="21480"/>
                  <a:pt x="10651" y="21600"/>
                  <a:pt x="10800" y="21600"/>
                </a:cubicBezTo>
                <a:cubicBezTo>
                  <a:pt x="10949" y="21600"/>
                  <a:pt x="11084" y="21480"/>
                  <a:pt x="11182" y="21284"/>
                </a:cubicBezTo>
                <a:lnTo>
                  <a:pt x="21442" y="1844"/>
                </a:lnTo>
                <a:cubicBezTo>
                  <a:pt x="21540" y="1650"/>
                  <a:pt x="21600" y="1380"/>
                  <a:pt x="21600" y="1080"/>
                </a:cubicBezTo>
                <a:cubicBezTo>
                  <a:pt x="21600" y="483"/>
                  <a:pt x="21358" y="0"/>
                  <a:pt x="2106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5" name="Shape 3932"/>
          <p:cNvSpPr/>
          <p:nvPr/>
        </p:nvSpPr>
        <p:spPr>
          <a:xfrm>
            <a:off x="10227595" y="2289288"/>
            <a:ext cx="253666" cy="126833"/>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2"/>
                  <a:pt x="10949" y="0"/>
                  <a:pt x="10800" y="0"/>
                </a:cubicBezTo>
                <a:cubicBezTo>
                  <a:pt x="10651" y="0"/>
                  <a:pt x="10516" y="122"/>
                  <a:pt x="10418" y="316"/>
                </a:cubicBezTo>
                <a:lnTo>
                  <a:pt x="158" y="19756"/>
                </a:lnTo>
                <a:cubicBezTo>
                  <a:pt x="60" y="19953"/>
                  <a:pt x="0" y="20223"/>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3"/>
                  <a:pt x="21540" y="19953"/>
                  <a:pt x="21442" y="1975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6" name="Shape 3933"/>
          <p:cNvSpPr/>
          <p:nvPr/>
        </p:nvSpPr>
        <p:spPr>
          <a:xfrm>
            <a:off x="10823711" y="2225872"/>
            <a:ext cx="126833" cy="253667"/>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5"/>
                  <a:pt x="21600" y="690"/>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50"/>
                  <a:pt x="120" y="11085"/>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7" name="Shape 3934"/>
          <p:cNvSpPr/>
          <p:nvPr/>
        </p:nvSpPr>
        <p:spPr>
          <a:xfrm>
            <a:off x="11356411" y="2225872"/>
            <a:ext cx="126833" cy="253667"/>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90"/>
                  <a:pt x="121" y="825"/>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5"/>
                  <a:pt x="21600" y="10950"/>
                  <a:pt x="21600" y="10800"/>
                </a:cubicBezTo>
                <a:cubicBezTo>
                  <a:pt x="21600" y="10651"/>
                  <a:pt x="21479" y="10516"/>
                  <a:pt x="21284" y="104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8" name="Shape 3935"/>
          <p:cNvSpPr/>
          <p:nvPr/>
        </p:nvSpPr>
        <p:spPr>
          <a:xfrm>
            <a:off x="6486014" y="27458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8836"/>
                </a:moveTo>
                <a:cubicBezTo>
                  <a:pt x="16065" y="8836"/>
                  <a:pt x="15942" y="8892"/>
                  <a:pt x="15852" y="8980"/>
                </a:cubicBezTo>
                <a:lnTo>
                  <a:pt x="10800" y="13574"/>
                </a:lnTo>
                <a:lnTo>
                  <a:pt x="5747" y="8980"/>
                </a:lnTo>
                <a:cubicBezTo>
                  <a:pt x="5658" y="8892"/>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9" name="Shape 3936"/>
          <p:cNvSpPr/>
          <p:nvPr/>
        </p:nvSpPr>
        <p:spPr>
          <a:xfrm>
            <a:off x="7018714" y="27458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0" name="Shape 3937"/>
          <p:cNvSpPr/>
          <p:nvPr/>
        </p:nvSpPr>
        <p:spPr>
          <a:xfrm>
            <a:off x="7551413" y="27458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1" name="Shape 3938"/>
          <p:cNvSpPr/>
          <p:nvPr/>
        </p:nvSpPr>
        <p:spPr>
          <a:xfrm>
            <a:off x="8084113" y="27458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9674" y="5053"/>
                </a:moveTo>
                <a:cubicBezTo>
                  <a:pt x="9585" y="4965"/>
                  <a:pt x="9462" y="4909"/>
                  <a:pt x="9327" y="4909"/>
                </a:cubicBezTo>
                <a:cubicBezTo>
                  <a:pt x="9056" y="4909"/>
                  <a:pt x="8836" y="5130"/>
                  <a:pt x="8836" y="5400"/>
                </a:cubicBezTo>
                <a:cubicBezTo>
                  <a:pt x="8836" y="5536"/>
                  <a:pt x="8891" y="5659"/>
                  <a:pt x="8980" y="5747"/>
                </a:cubicBezTo>
                <a:lnTo>
                  <a:pt x="13574" y="10800"/>
                </a:lnTo>
                <a:lnTo>
                  <a:pt x="8980" y="15853"/>
                </a:lnTo>
                <a:cubicBezTo>
                  <a:pt x="8891" y="15942"/>
                  <a:pt x="8836" y="16065"/>
                  <a:pt x="8836" y="16200"/>
                </a:cubicBezTo>
                <a:cubicBezTo>
                  <a:pt x="8836" y="16471"/>
                  <a:pt x="9056" y="16691"/>
                  <a:pt x="9327" y="16691"/>
                </a:cubicBezTo>
                <a:cubicBezTo>
                  <a:pt x="9462" y="16691"/>
                  <a:pt x="9585" y="16636"/>
                  <a:pt x="9674" y="16547"/>
                </a:cubicBezTo>
                <a:lnTo>
                  <a:pt x="14583" y="11147"/>
                </a:lnTo>
                <a:cubicBezTo>
                  <a:pt x="14673" y="11059"/>
                  <a:pt x="14727" y="10936"/>
                  <a:pt x="14727" y="10800"/>
                </a:cubicBezTo>
                <a:cubicBezTo>
                  <a:pt x="14727" y="10665"/>
                  <a:pt x="14673" y="10542"/>
                  <a:pt x="14583" y="10453"/>
                </a:cubicBezTo>
                <a:cubicBezTo>
                  <a:pt x="14583" y="10453"/>
                  <a:pt x="9674" y="5053"/>
                  <a:pt x="9674" y="505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2" name="Shape 3939"/>
          <p:cNvSpPr/>
          <p:nvPr/>
        </p:nvSpPr>
        <p:spPr>
          <a:xfrm>
            <a:off x="8616813" y="27458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3" name="Shape 3940"/>
          <p:cNvSpPr/>
          <p:nvPr/>
        </p:nvSpPr>
        <p:spPr>
          <a:xfrm>
            <a:off x="9149512" y="2809305"/>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4"/>
                  <a:pt x="21380" y="0"/>
                  <a:pt x="21109" y="0"/>
                </a:cubicBezTo>
                <a:lnTo>
                  <a:pt x="491" y="0"/>
                </a:lnTo>
                <a:cubicBezTo>
                  <a:pt x="220" y="0"/>
                  <a:pt x="0" y="404"/>
                  <a:pt x="0" y="900"/>
                </a:cubicBezTo>
                <a:cubicBezTo>
                  <a:pt x="0" y="1141"/>
                  <a:pt x="53" y="1357"/>
                  <a:pt x="137" y="1519"/>
                </a:cubicBezTo>
                <a:lnTo>
                  <a:pt x="136" y="1522"/>
                </a:lnTo>
                <a:lnTo>
                  <a:pt x="10445" y="21322"/>
                </a:lnTo>
                <a:lnTo>
                  <a:pt x="10446" y="21319"/>
                </a:lnTo>
                <a:cubicBezTo>
                  <a:pt x="10536" y="21491"/>
                  <a:pt x="10660" y="21600"/>
                  <a:pt x="10800" y="21600"/>
                </a:cubicBezTo>
                <a:cubicBezTo>
                  <a:pt x="10940" y="21600"/>
                  <a:pt x="11064" y="21491"/>
                  <a:pt x="11154" y="21319"/>
                </a:cubicBezTo>
                <a:lnTo>
                  <a:pt x="11155" y="21322"/>
                </a:lnTo>
                <a:lnTo>
                  <a:pt x="21464" y="1522"/>
                </a:lnTo>
                <a:lnTo>
                  <a:pt x="21463" y="1519"/>
                </a:lnTo>
                <a:cubicBezTo>
                  <a:pt x="21547" y="1357"/>
                  <a:pt x="21600" y="1141"/>
                  <a:pt x="21600" y="9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4" name="Shape 3941"/>
          <p:cNvSpPr/>
          <p:nvPr/>
        </p:nvSpPr>
        <p:spPr>
          <a:xfrm>
            <a:off x="9682212" y="2809305"/>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4"/>
                </a:lnTo>
                <a:lnTo>
                  <a:pt x="19962" y="19800"/>
                </a:lnTo>
                <a:cubicBezTo>
                  <a:pt x="19962" y="19800"/>
                  <a:pt x="1638" y="19800"/>
                  <a:pt x="1638" y="19800"/>
                </a:cubicBezTo>
                <a:close/>
                <a:moveTo>
                  <a:pt x="21463" y="20081"/>
                </a:moveTo>
                <a:lnTo>
                  <a:pt x="21464" y="20079"/>
                </a:lnTo>
                <a:lnTo>
                  <a:pt x="11155" y="279"/>
                </a:lnTo>
                <a:lnTo>
                  <a:pt x="11154" y="283"/>
                </a:lnTo>
                <a:cubicBezTo>
                  <a:pt x="11064" y="109"/>
                  <a:pt x="10940" y="0"/>
                  <a:pt x="10800" y="0"/>
                </a:cubicBezTo>
                <a:cubicBezTo>
                  <a:pt x="10660" y="0"/>
                  <a:pt x="10536" y="109"/>
                  <a:pt x="10446" y="283"/>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5" name="Shape 3942"/>
          <p:cNvSpPr/>
          <p:nvPr/>
        </p:nvSpPr>
        <p:spPr>
          <a:xfrm>
            <a:off x="10278328" y="2745888"/>
            <a:ext cx="152200" cy="279033"/>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9"/>
                </a:lnTo>
                <a:cubicBezTo>
                  <a:pt x="19800" y="1639"/>
                  <a:pt x="19800" y="19962"/>
                  <a:pt x="19800" y="19962"/>
                </a:cubicBezTo>
                <a:close/>
                <a:moveTo>
                  <a:pt x="20700" y="0"/>
                </a:moveTo>
                <a:cubicBezTo>
                  <a:pt x="20459" y="0"/>
                  <a:pt x="20243" y="54"/>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6" name="Shape 3943"/>
          <p:cNvSpPr/>
          <p:nvPr/>
        </p:nvSpPr>
        <p:spPr>
          <a:xfrm>
            <a:off x="10811028" y="2745888"/>
            <a:ext cx="152200" cy="279033"/>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9"/>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4"/>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7" name="Shape 3944"/>
          <p:cNvSpPr/>
          <p:nvPr/>
        </p:nvSpPr>
        <p:spPr>
          <a:xfrm>
            <a:off x="11280311" y="27458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1"/>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6"/>
                  <a:pt x="10936" y="0"/>
                  <a:pt x="10800" y="0"/>
                </a:cubicBezTo>
                <a:cubicBezTo>
                  <a:pt x="10665" y="0"/>
                  <a:pt x="10542" y="56"/>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1"/>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9"/>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3"/>
                  <a:pt x="7507" y="18511"/>
                </a:cubicBezTo>
                <a:lnTo>
                  <a:pt x="10453" y="21456"/>
                </a:lnTo>
                <a:cubicBezTo>
                  <a:pt x="10542" y="21545"/>
                  <a:pt x="10665"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9"/>
                  <a:pt x="21600" y="10936"/>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8" name="Shape 3945"/>
          <p:cNvSpPr/>
          <p:nvPr/>
        </p:nvSpPr>
        <p:spPr>
          <a:xfrm>
            <a:off x="6486014" y="32785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9" name="Shape 3946"/>
          <p:cNvSpPr/>
          <p:nvPr/>
        </p:nvSpPr>
        <p:spPr>
          <a:xfrm>
            <a:off x="7018714" y="32785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6"/>
                </a:lnTo>
                <a:cubicBezTo>
                  <a:pt x="11041" y="7906"/>
                  <a:pt x="10927" y="7855"/>
                  <a:pt x="10800" y="7855"/>
                </a:cubicBezTo>
                <a:cubicBezTo>
                  <a:pt x="10672" y="7855"/>
                  <a:pt x="10559" y="7906"/>
                  <a:pt x="10473" y="7986"/>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1" y="13695"/>
                  <a:pt x="5728" y="13615"/>
                </a:cubicBezTo>
                <a:lnTo>
                  <a:pt x="5730" y="13618"/>
                </a:lnTo>
                <a:lnTo>
                  <a:pt x="10800" y="9009"/>
                </a:lnTo>
                <a:lnTo>
                  <a:pt x="15869" y="13618"/>
                </a:lnTo>
                <a:lnTo>
                  <a:pt x="15873" y="13615"/>
                </a:lnTo>
                <a:cubicBezTo>
                  <a:pt x="15959" y="13695"/>
                  <a:pt x="16072"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0" name="Shape 3947"/>
          <p:cNvSpPr/>
          <p:nvPr/>
        </p:nvSpPr>
        <p:spPr>
          <a:xfrm>
            <a:off x="7551413" y="32785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8"/>
                  <a:pt x="6924" y="11041"/>
                  <a:pt x="7003" y="11128"/>
                </a:cubicBezTo>
                <a:lnTo>
                  <a:pt x="7000" y="11130"/>
                </a:lnTo>
                <a:lnTo>
                  <a:pt x="11909" y="16531"/>
                </a:lnTo>
                <a:lnTo>
                  <a:pt x="11912" y="16528"/>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1"/>
                </a:lnTo>
                <a:lnTo>
                  <a:pt x="12633" y="5728"/>
                </a:lnTo>
                <a:cubicBezTo>
                  <a:pt x="12713" y="5641"/>
                  <a:pt x="12764" y="5528"/>
                  <a:pt x="12764" y="5400"/>
                </a:cubicBezTo>
                <a:cubicBezTo>
                  <a:pt x="12764" y="5129"/>
                  <a:pt x="12544" y="4909"/>
                  <a:pt x="12273"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1" name="Shape 3948"/>
          <p:cNvSpPr/>
          <p:nvPr/>
        </p:nvSpPr>
        <p:spPr>
          <a:xfrm>
            <a:off x="8084113" y="3278588"/>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8"/>
                  <a:pt x="8887" y="5641"/>
                  <a:pt x="8967" y="5728"/>
                </a:cubicBezTo>
                <a:lnTo>
                  <a:pt x="8964" y="5731"/>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8"/>
                </a:cubicBezTo>
                <a:lnTo>
                  <a:pt x="9691" y="16531"/>
                </a:lnTo>
                <a:lnTo>
                  <a:pt x="14600" y="11130"/>
                </a:lnTo>
                <a:lnTo>
                  <a:pt x="14597" y="11128"/>
                </a:lnTo>
                <a:cubicBezTo>
                  <a:pt x="14676" y="11041"/>
                  <a:pt x="14727" y="10928"/>
                  <a:pt x="14727" y="10800"/>
                </a:cubicBezTo>
                <a:cubicBezTo>
                  <a:pt x="14727" y="10673"/>
                  <a:pt x="14676" y="10559"/>
                  <a:pt x="14597" y="104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2" name="Shape 3949"/>
          <p:cNvSpPr/>
          <p:nvPr/>
        </p:nvSpPr>
        <p:spPr>
          <a:xfrm>
            <a:off x="8661204" y="3278588"/>
            <a:ext cx="190250"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0" y="14495"/>
                  <a:pt x="212" y="14584"/>
                </a:cubicBezTo>
                <a:lnTo>
                  <a:pt x="10290" y="21456"/>
                </a:lnTo>
                <a:cubicBezTo>
                  <a:pt x="10420" y="21545"/>
                  <a:pt x="10602" y="21600"/>
                  <a:pt x="10800" y="21600"/>
                </a:cubicBezTo>
                <a:cubicBezTo>
                  <a:pt x="10998" y="21600"/>
                  <a:pt x="11180" y="21545"/>
                  <a:pt x="11310" y="21456"/>
                </a:cubicBezTo>
                <a:lnTo>
                  <a:pt x="21388" y="14584"/>
                </a:lnTo>
                <a:cubicBezTo>
                  <a:pt x="21520" y="14495"/>
                  <a:pt x="21600" y="14373"/>
                  <a:pt x="21600" y="14236"/>
                </a:cubicBezTo>
                <a:cubicBezTo>
                  <a:pt x="21600" y="13966"/>
                  <a:pt x="21277" y="13745"/>
                  <a:pt x="20880"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3" name="Shape 3950"/>
          <p:cNvSpPr/>
          <p:nvPr/>
        </p:nvSpPr>
        <p:spPr>
          <a:xfrm>
            <a:off x="9193904" y="3278588"/>
            <a:ext cx="190250" cy="279033"/>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6"/>
                  <a:pt x="10999" y="0"/>
                  <a:pt x="10800" y="0"/>
                </a:cubicBezTo>
                <a:cubicBezTo>
                  <a:pt x="10601" y="0"/>
                  <a:pt x="10422" y="56"/>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4" name="Shape 3951"/>
          <p:cNvSpPr/>
          <p:nvPr/>
        </p:nvSpPr>
        <p:spPr>
          <a:xfrm>
            <a:off x="9682212" y="3322979"/>
            <a:ext cx="279033"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2"/>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5" name="Shape 3952"/>
          <p:cNvSpPr/>
          <p:nvPr/>
        </p:nvSpPr>
        <p:spPr>
          <a:xfrm>
            <a:off x="10214911" y="3322979"/>
            <a:ext cx="279033" cy="190250"/>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2"/>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2"/>
                  <a:pt x="21545" y="10422"/>
                  <a:pt x="21456" y="102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6" name="Shape 3953"/>
          <p:cNvSpPr/>
          <p:nvPr/>
        </p:nvSpPr>
        <p:spPr>
          <a:xfrm>
            <a:off x="10785661" y="3278588"/>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402" y="5053"/>
                </a:moveTo>
                <a:lnTo>
                  <a:pt x="14652" y="144"/>
                </a:lnTo>
                <a:cubicBezTo>
                  <a:pt x="14530" y="56"/>
                  <a:pt x="14362" y="0"/>
                  <a:pt x="14175" y="0"/>
                </a:cubicBezTo>
                <a:cubicBezTo>
                  <a:pt x="13802" y="0"/>
                  <a:pt x="13500" y="220"/>
                  <a:pt x="13500" y="491"/>
                </a:cubicBezTo>
                <a:cubicBezTo>
                  <a:pt x="13500" y="627"/>
                  <a:pt x="13576" y="750"/>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4"/>
                  <a:pt x="13500" y="10309"/>
                </a:cubicBezTo>
                <a:cubicBezTo>
                  <a:pt x="13500" y="10580"/>
                  <a:pt x="13802" y="10800"/>
                  <a:pt x="14175" y="10800"/>
                </a:cubicBezTo>
                <a:cubicBezTo>
                  <a:pt x="14362" y="10800"/>
                  <a:pt x="14531" y="10745"/>
                  <a:pt x="14653" y="10656"/>
                </a:cubicBezTo>
                <a:lnTo>
                  <a:pt x="21402" y="5747"/>
                </a:lnTo>
                <a:cubicBezTo>
                  <a:pt x="21525" y="5659"/>
                  <a:pt x="21600" y="5536"/>
                  <a:pt x="21600" y="5400"/>
                </a:cubicBezTo>
                <a:cubicBezTo>
                  <a:pt x="21600" y="5265"/>
                  <a:pt x="21524" y="5142"/>
                  <a:pt x="21402" y="505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7" name="Shape 3954"/>
          <p:cNvSpPr/>
          <p:nvPr/>
        </p:nvSpPr>
        <p:spPr>
          <a:xfrm>
            <a:off x="11280311" y="3316638"/>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9"/>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4"/>
                </a:lnTo>
                <a:cubicBezTo>
                  <a:pt x="21545" y="7781"/>
                  <a:pt x="21600" y="7612"/>
                  <a:pt x="21600" y="7425"/>
                </a:cubicBezTo>
                <a:cubicBezTo>
                  <a:pt x="21600" y="7239"/>
                  <a:pt x="21545" y="7070"/>
                  <a:pt x="21456" y="694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8" name="Shape 3955"/>
          <p:cNvSpPr/>
          <p:nvPr/>
        </p:nvSpPr>
        <p:spPr>
          <a:xfrm>
            <a:off x="6486014" y="38112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1"/>
                  <a:pt x="13745" y="491"/>
                </a:cubicBezTo>
                <a:cubicBezTo>
                  <a:pt x="13745" y="762"/>
                  <a:pt x="13966" y="982"/>
                  <a:pt x="14236" y="982"/>
                </a:cubicBezTo>
                <a:lnTo>
                  <a:pt x="19924" y="982"/>
                </a:lnTo>
                <a:lnTo>
                  <a:pt x="11926" y="8980"/>
                </a:lnTo>
                <a:cubicBezTo>
                  <a:pt x="11836"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1"/>
                  <a:pt x="21380" y="0"/>
                  <a:pt x="21109" y="0"/>
                </a:cubicBezTo>
                <a:moveTo>
                  <a:pt x="9327" y="11782"/>
                </a:moveTo>
                <a:cubicBezTo>
                  <a:pt x="9192" y="11782"/>
                  <a:pt x="9068" y="11837"/>
                  <a:pt x="8980" y="11927"/>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9"/>
                  <a:pt x="7634" y="20618"/>
                  <a:pt x="7364" y="20618"/>
                </a:cubicBezTo>
                <a:lnTo>
                  <a:pt x="1676" y="20618"/>
                </a:lnTo>
                <a:lnTo>
                  <a:pt x="9674" y="12620"/>
                </a:lnTo>
                <a:cubicBezTo>
                  <a:pt x="9764" y="12532"/>
                  <a:pt x="9818" y="12409"/>
                  <a:pt x="9818" y="12273"/>
                </a:cubicBezTo>
                <a:cubicBezTo>
                  <a:pt x="9818" y="12002"/>
                  <a:pt x="9598" y="11782"/>
                  <a:pt x="9327"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9" name="Shape 3956"/>
          <p:cNvSpPr/>
          <p:nvPr/>
        </p:nvSpPr>
        <p:spPr>
          <a:xfrm>
            <a:off x="7018714" y="38112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1"/>
                  <a:pt x="21380" y="0"/>
                  <a:pt x="21109" y="0"/>
                </a:cubicBezTo>
                <a:cubicBezTo>
                  <a:pt x="20974" y="0"/>
                  <a:pt x="20851" y="56"/>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9"/>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4"/>
                  <a:pt x="0" y="21109"/>
                </a:cubicBezTo>
                <a:cubicBezTo>
                  <a:pt x="0" y="21380"/>
                  <a:pt x="220" y="21600"/>
                  <a:pt x="491" y="21600"/>
                </a:cubicBezTo>
                <a:cubicBezTo>
                  <a:pt x="626" y="21600"/>
                  <a:pt x="749" y="21545"/>
                  <a:pt x="838" y="21456"/>
                </a:cubicBezTo>
                <a:lnTo>
                  <a:pt x="8836" y="13459"/>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0" name="Shape 3957"/>
          <p:cNvSpPr/>
          <p:nvPr/>
        </p:nvSpPr>
        <p:spPr>
          <a:xfrm>
            <a:off x="7551413" y="38112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1"/>
                  <a:pt x="15929" y="982"/>
                  <a:pt x="16200" y="982"/>
                </a:cubicBezTo>
                <a:lnTo>
                  <a:pt x="19924" y="982"/>
                </a:lnTo>
                <a:lnTo>
                  <a:pt x="6035" y="14870"/>
                </a:lnTo>
                <a:cubicBezTo>
                  <a:pt x="5946" y="14959"/>
                  <a:pt x="5891" y="15082"/>
                  <a:pt x="5891" y="15218"/>
                </a:cubicBezTo>
                <a:cubicBezTo>
                  <a:pt x="5891" y="15489"/>
                  <a:pt x="6111" y="15708"/>
                  <a:pt x="6382" y="15708"/>
                </a:cubicBezTo>
                <a:cubicBezTo>
                  <a:pt x="6517" y="15708"/>
                  <a:pt x="6640" y="15653"/>
                  <a:pt x="6729" y="15565"/>
                </a:cubicBezTo>
                <a:lnTo>
                  <a:pt x="20618" y="1676"/>
                </a:lnTo>
                <a:lnTo>
                  <a:pt x="20618" y="5400"/>
                </a:lnTo>
                <a:cubicBezTo>
                  <a:pt x="20618" y="5670"/>
                  <a:pt x="20838" y="5890"/>
                  <a:pt x="21109" y="5890"/>
                </a:cubicBezTo>
                <a:cubicBezTo>
                  <a:pt x="21380" y="5890"/>
                  <a:pt x="21600" y="5670"/>
                  <a:pt x="21600" y="5400"/>
                </a:cubicBezTo>
                <a:lnTo>
                  <a:pt x="21600" y="491"/>
                </a:lnTo>
                <a:cubicBezTo>
                  <a:pt x="21600" y="220"/>
                  <a:pt x="21380" y="0"/>
                  <a:pt x="21109" y="0"/>
                </a:cubicBezTo>
                <a:moveTo>
                  <a:pt x="17182" y="6873"/>
                </a:moveTo>
                <a:cubicBezTo>
                  <a:pt x="16911" y="6873"/>
                  <a:pt x="16691" y="7092"/>
                  <a:pt x="16691" y="7364"/>
                </a:cubicBezTo>
                <a:lnTo>
                  <a:pt x="16691" y="20617"/>
                </a:lnTo>
                <a:lnTo>
                  <a:pt x="982" y="20617"/>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8"/>
                </a:lnTo>
                <a:cubicBezTo>
                  <a:pt x="0" y="21379"/>
                  <a:pt x="220" y="21600"/>
                  <a:pt x="491" y="21600"/>
                </a:cubicBezTo>
                <a:lnTo>
                  <a:pt x="17182" y="21600"/>
                </a:lnTo>
                <a:cubicBezTo>
                  <a:pt x="17453" y="21600"/>
                  <a:pt x="17673" y="21379"/>
                  <a:pt x="17673" y="21108"/>
                </a:cubicBezTo>
                <a:lnTo>
                  <a:pt x="17673" y="7364"/>
                </a:lnTo>
                <a:cubicBezTo>
                  <a:pt x="17673" y="7092"/>
                  <a:pt x="17453" y="6873"/>
                  <a:pt x="17182"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1" name="Shape 3958"/>
          <p:cNvSpPr/>
          <p:nvPr/>
        </p:nvSpPr>
        <p:spPr>
          <a:xfrm>
            <a:off x="8084113" y="38112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1"/>
                  <a:pt x="7448" y="1949"/>
                </a:cubicBezTo>
                <a:cubicBezTo>
                  <a:pt x="16407" y="4809"/>
                  <a:pt x="17537"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1"/>
                  <a:pt x="16610" y="0"/>
                  <a:pt x="491" y="0"/>
                </a:cubicBezTo>
                <a:cubicBezTo>
                  <a:pt x="220" y="0"/>
                  <a:pt x="0" y="221"/>
                  <a:pt x="0" y="491"/>
                </a:cubicBezTo>
                <a:cubicBezTo>
                  <a:pt x="0" y="762"/>
                  <a:pt x="220" y="982"/>
                  <a:pt x="491" y="982"/>
                </a:cubicBezTo>
                <a:cubicBezTo>
                  <a:pt x="5558" y="982"/>
                  <a:pt x="9160" y="3417"/>
                  <a:pt x="11196" y="8250"/>
                </a:cubicBezTo>
                <a:cubicBezTo>
                  <a:pt x="12394" y="11093"/>
                  <a:pt x="12657" y="13684"/>
                  <a:pt x="12716" y="14727"/>
                </a:cubicBezTo>
                <a:lnTo>
                  <a:pt x="10309" y="14727"/>
                </a:lnTo>
                <a:cubicBezTo>
                  <a:pt x="10038" y="14727"/>
                  <a:pt x="9818" y="14948"/>
                  <a:pt x="9818" y="15218"/>
                </a:cubicBezTo>
                <a:cubicBezTo>
                  <a:pt x="9818" y="15354"/>
                  <a:pt x="9873" y="15477"/>
                  <a:pt x="9962" y="15566"/>
                </a:cubicBezTo>
                <a:lnTo>
                  <a:pt x="15362" y="21456"/>
                </a:lnTo>
                <a:cubicBezTo>
                  <a:pt x="15450" y="21545"/>
                  <a:pt x="15574" y="21600"/>
                  <a:pt x="15709" y="21600"/>
                </a:cubicBezTo>
                <a:cubicBezTo>
                  <a:pt x="15844" y="21600"/>
                  <a:pt x="15967" y="21545"/>
                  <a:pt x="16056" y="21456"/>
                </a:cubicBezTo>
                <a:lnTo>
                  <a:pt x="21456" y="15566"/>
                </a:lnTo>
                <a:cubicBezTo>
                  <a:pt x="21545" y="15477"/>
                  <a:pt x="21600" y="15354"/>
                  <a:pt x="21600" y="15218"/>
                </a:cubicBezTo>
                <a:cubicBezTo>
                  <a:pt x="21600" y="14948"/>
                  <a:pt x="21380" y="14727"/>
                  <a:pt x="21109" y="147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2" name="Shape 3959"/>
          <p:cNvSpPr/>
          <p:nvPr/>
        </p:nvSpPr>
        <p:spPr>
          <a:xfrm>
            <a:off x="8616813" y="38112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7" y="9012"/>
                  <a:pt x="16407" y="16791"/>
                  <a:pt x="7448" y="19652"/>
                </a:cubicBezTo>
                <a:cubicBezTo>
                  <a:pt x="12844" y="16010"/>
                  <a:pt x="13635" y="8877"/>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6"/>
                  <a:pt x="15844" y="0"/>
                  <a:pt x="15709" y="0"/>
                </a:cubicBezTo>
                <a:cubicBezTo>
                  <a:pt x="15573" y="0"/>
                  <a:pt x="15450" y="56"/>
                  <a:pt x="15362" y="145"/>
                </a:cubicBezTo>
                <a:lnTo>
                  <a:pt x="9962" y="6035"/>
                </a:lnTo>
                <a:cubicBezTo>
                  <a:pt x="9873" y="6124"/>
                  <a:pt x="9818" y="6247"/>
                  <a:pt x="9818" y="6382"/>
                </a:cubicBezTo>
                <a:cubicBezTo>
                  <a:pt x="9818" y="6653"/>
                  <a:pt x="10038" y="6873"/>
                  <a:pt x="10309" y="6873"/>
                </a:cubicBezTo>
                <a:lnTo>
                  <a:pt x="12716" y="6873"/>
                </a:lnTo>
                <a:cubicBezTo>
                  <a:pt x="12657" y="7916"/>
                  <a:pt x="12394" y="10507"/>
                  <a:pt x="11196" y="13351"/>
                </a:cubicBezTo>
                <a:cubicBezTo>
                  <a:pt x="9160" y="18184"/>
                  <a:pt x="5558" y="20618"/>
                  <a:pt x="491" y="20618"/>
                </a:cubicBezTo>
                <a:cubicBezTo>
                  <a:pt x="220" y="20618"/>
                  <a:pt x="0" y="20839"/>
                  <a:pt x="0" y="21109"/>
                </a:cubicBezTo>
                <a:cubicBezTo>
                  <a:pt x="0" y="21380"/>
                  <a:pt x="220"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3" name="Shape 3960"/>
          <p:cNvSpPr/>
          <p:nvPr/>
        </p:nvSpPr>
        <p:spPr>
          <a:xfrm>
            <a:off x="9149512" y="38112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3"/>
                </a:moveTo>
                <a:lnTo>
                  <a:pt x="6873" y="491"/>
                </a:lnTo>
                <a:cubicBezTo>
                  <a:pt x="6873" y="220"/>
                  <a:pt x="6653" y="0"/>
                  <a:pt x="6382" y="0"/>
                </a:cubicBezTo>
                <a:cubicBezTo>
                  <a:pt x="6246" y="0"/>
                  <a:pt x="6123" y="56"/>
                  <a:pt x="6035" y="144"/>
                </a:cubicBezTo>
                <a:lnTo>
                  <a:pt x="144" y="5544"/>
                </a:lnTo>
                <a:cubicBezTo>
                  <a:pt x="55" y="5633"/>
                  <a:pt x="0" y="5756"/>
                  <a:pt x="0" y="5891"/>
                </a:cubicBezTo>
                <a:cubicBezTo>
                  <a:pt x="0" y="6027"/>
                  <a:pt x="55" y="6150"/>
                  <a:pt x="144" y="6239"/>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1"/>
                  <a:pt x="20618" y="16042"/>
                  <a:pt x="20618" y="21109"/>
                </a:cubicBezTo>
                <a:cubicBezTo>
                  <a:pt x="20618" y="21380"/>
                  <a:pt x="20838" y="21600"/>
                  <a:pt x="21109" y="21600"/>
                </a:cubicBezTo>
                <a:cubicBezTo>
                  <a:pt x="21380" y="21600"/>
                  <a:pt x="21600" y="21380"/>
                  <a:pt x="21600" y="21109"/>
                </a:cubicBezTo>
                <a:cubicBezTo>
                  <a:pt x="21600" y="4991"/>
                  <a:pt x="9470" y="3151"/>
                  <a:pt x="6873" y="294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4" name="Shape 3961"/>
          <p:cNvSpPr/>
          <p:nvPr/>
        </p:nvSpPr>
        <p:spPr>
          <a:xfrm>
            <a:off x="9682212" y="3811287"/>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6"/>
                  <a:pt x="15354" y="0"/>
                  <a:pt x="15218" y="0"/>
                </a:cubicBezTo>
                <a:cubicBezTo>
                  <a:pt x="14947" y="0"/>
                  <a:pt x="14727" y="220"/>
                  <a:pt x="14727" y="491"/>
                </a:cubicBezTo>
                <a:lnTo>
                  <a:pt x="14727" y="2943"/>
                </a:lnTo>
                <a:cubicBezTo>
                  <a:pt x="12130" y="3151"/>
                  <a:pt x="0" y="4991"/>
                  <a:pt x="0" y="21109"/>
                </a:cubicBezTo>
                <a:cubicBezTo>
                  <a:pt x="0" y="21380"/>
                  <a:pt x="220" y="21600"/>
                  <a:pt x="491" y="21600"/>
                </a:cubicBezTo>
                <a:cubicBezTo>
                  <a:pt x="762" y="21600"/>
                  <a:pt x="982" y="21380"/>
                  <a:pt x="982" y="21109"/>
                </a:cubicBezTo>
                <a:cubicBezTo>
                  <a:pt x="982" y="16042"/>
                  <a:pt x="3417" y="12441"/>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5" name="Shape 3962"/>
          <p:cNvSpPr/>
          <p:nvPr/>
        </p:nvSpPr>
        <p:spPr>
          <a:xfrm>
            <a:off x="10214911" y="3862020"/>
            <a:ext cx="279033" cy="177567"/>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6"/>
                  <a:pt x="10309" y="10414"/>
                </a:cubicBezTo>
                <a:lnTo>
                  <a:pt x="10309" y="11186"/>
                </a:lnTo>
                <a:cubicBezTo>
                  <a:pt x="10309" y="15234"/>
                  <a:pt x="8221" y="18514"/>
                  <a:pt x="5645" y="18514"/>
                </a:cubicBezTo>
                <a:cubicBezTo>
                  <a:pt x="3070" y="18514"/>
                  <a:pt x="982" y="15234"/>
                  <a:pt x="982" y="11186"/>
                </a:cubicBezTo>
                <a:lnTo>
                  <a:pt x="982" y="10414"/>
                </a:lnTo>
                <a:cubicBezTo>
                  <a:pt x="982" y="6367"/>
                  <a:pt x="3070" y="3086"/>
                  <a:pt x="5645" y="3086"/>
                </a:cubicBezTo>
                <a:cubicBezTo>
                  <a:pt x="6670" y="3086"/>
                  <a:pt x="7575" y="3630"/>
                  <a:pt x="8321" y="4629"/>
                </a:cubicBezTo>
                <a:lnTo>
                  <a:pt x="6382" y="4629"/>
                </a:lnTo>
                <a:cubicBezTo>
                  <a:pt x="6110" y="4629"/>
                  <a:pt x="5891" y="4975"/>
                  <a:pt x="5891" y="5400"/>
                </a:cubicBezTo>
                <a:cubicBezTo>
                  <a:pt x="5891" y="5826"/>
                  <a:pt x="6110" y="6171"/>
                  <a:pt x="6382" y="6171"/>
                </a:cubicBezTo>
                <a:lnTo>
                  <a:pt x="9327" y="6171"/>
                </a:lnTo>
                <a:cubicBezTo>
                  <a:pt x="9599" y="6171"/>
                  <a:pt x="9818" y="5826"/>
                  <a:pt x="9818" y="5400"/>
                </a:cubicBezTo>
                <a:lnTo>
                  <a:pt x="9818" y="771"/>
                </a:lnTo>
                <a:cubicBezTo>
                  <a:pt x="9818" y="347"/>
                  <a:pt x="9599" y="0"/>
                  <a:pt x="9327" y="0"/>
                </a:cubicBezTo>
                <a:cubicBezTo>
                  <a:pt x="9056" y="0"/>
                  <a:pt x="8836" y="347"/>
                  <a:pt x="8836" y="771"/>
                </a:cubicBezTo>
                <a:lnTo>
                  <a:pt x="8836" y="3321"/>
                </a:lnTo>
                <a:cubicBezTo>
                  <a:pt x="7879" y="2161"/>
                  <a:pt x="6706" y="1543"/>
                  <a:pt x="5645" y="1543"/>
                </a:cubicBezTo>
                <a:cubicBezTo>
                  <a:pt x="2527" y="1543"/>
                  <a:pt x="0" y="5516"/>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4"/>
                  <a:pt x="18530" y="18514"/>
                  <a:pt x="15955" y="18514"/>
                </a:cubicBezTo>
                <a:cubicBezTo>
                  <a:pt x="14930" y="18514"/>
                  <a:pt x="14025" y="17970"/>
                  <a:pt x="13279" y="16971"/>
                </a:cubicBezTo>
                <a:lnTo>
                  <a:pt x="15218" y="16971"/>
                </a:lnTo>
                <a:cubicBezTo>
                  <a:pt x="15490" y="16971"/>
                  <a:pt x="15709" y="16626"/>
                  <a:pt x="15709" y="16200"/>
                </a:cubicBezTo>
                <a:cubicBezTo>
                  <a:pt x="15709" y="15775"/>
                  <a:pt x="15490" y="15429"/>
                  <a:pt x="15218" y="15429"/>
                </a:cubicBezTo>
                <a:lnTo>
                  <a:pt x="12273" y="15429"/>
                </a:lnTo>
                <a:cubicBezTo>
                  <a:pt x="12001" y="15429"/>
                  <a:pt x="11782" y="15775"/>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6"/>
                  <a:pt x="19073" y="1543"/>
                  <a:pt x="15955" y="154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6" name="Shape 3963"/>
          <p:cNvSpPr/>
          <p:nvPr/>
        </p:nvSpPr>
        <p:spPr>
          <a:xfrm>
            <a:off x="10747611" y="3849337"/>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5"/>
                  <a:pt x="19493" y="6552"/>
                </a:cubicBezTo>
                <a:lnTo>
                  <a:pt x="21456" y="3854"/>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4"/>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1"/>
                  <a:pt x="18798" y="16002"/>
                </a:cubicBezTo>
                <a:lnTo>
                  <a:pt x="19924" y="17550"/>
                </a:lnTo>
                <a:lnTo>
                  <a:pt x="15451" y="17550"/>
                </a:lnTo>
                <a:lnTo>
                  <a:pt x="12386" y="12399"/>
                </a:lnTo>
                <a:lnTo>
                  <a:pt x="11751" y="13466"/>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1"/>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2"/>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7" name="Shape 3964"/>
          <p:cNvSpPr/>
          <p:nvPr/>
        </p:nvSpPr>
        <p:spPr>
          <a:xfrm>
            <a:off x="11280311" y="3836654"/>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8"/>
                  <a:pt x="18299" y="6600"/>
                  <a:pt x="18164" y="6600"/>
                </a:cubicBezTo>
                <a:cubicBezTo>
                  <a:pt x="17892" y="6600"/>
                  <a:pt x="17673" y="6870"/>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70"/>
                  <a:pt x="15489" y="0"/>
                  <a:pt x="15218" y="0"/>
                </a:cubicBezTo>
                <a:lnTo>
                  <a:pt x="11291" y="0"/>
                </a:lnTo>
                <a:cubicBezTo>
                  <a:pt x="11020" y="0"/>
                  <a:pt x="10800" y="270"/>
                  <a:pt x="10800" y="600"/>
                </a:cubicBezTo>
                <a:cubicBezTo>
                  <a:pt x="10800" y="932"/>
                  <a:pt x="11020" y="1200"/>
                  <a:pt x="11291" y="1200"/>
                </a:cubicBezTo>
                <a:lnTo>
                  <a:pt x="14033" y="1200"/>
                </a:lnTo>
                <a:lnTo>
                  <a:pt x="6669" y="10200"/>
                </a:lnTo>
                <a:lnTo>
                  <a:pt x="3858" y="10200"/>
                </a:lnTo>
                <a:cubicBezTo>
                  <a:pt x="3639" y="9168"/>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70"/>
                  <a:pt x="10800" y="21000"/>
                </a:cubicBezTo>
                <a:cubicBezTo>
                  <a:pt x="10800" y="21332"/>
                  <a:pt x="11020" y="21600"/>
                  <a:pt x="11291" y="21600"/>
                </a:cubicBezTo>
                <a:lnTo>
                  <a:pt x="15218" y="21600"/>
                </a:lnTo>
                <a:cubicBezTo>
                  <a:pt x="15489" y="21600"/>
                  <a:pt x="15709" y="21332"/>
                  <a:pt x="15709" y="21000"/>
                </a:cubicBezTo>
                <a:lnTo>
                  <a:pt x="15709" y="16200"/>
                </a:lnTo>
                <a:cubicBezTo>
                  <a:pt x="15709" y="15870"/>
                  <a:pt x="15489" y="15600"/>
                  <a:pt x="15218" y="15600"/>
                </a:cubicBezTo>
                <a:cubicBezTo>
                  <a:pt x="14947" y="15600"/>
                  <a:pt x="14727" y="15870"/>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9" name="Title 21"/>
          <p:cNvSpPr txBox="1"/>
          <p:nvPr/>
        </p:nvSpPr>
        <p:spPr>
          <a:xfrm>
            <a:off x="1259181" y="995716"/>
            <a:ext cx="3908993" cy="429168"/>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a:pPr algn="ctr"/>
            <a:r>
              <a:rPr lang="en-US"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rPr>
              <a:t>E-COMMERCE</a:t>
            </a:r>
            <a:endParaRPr lang="id-ID"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02" name="Title 21"/>
          <p:cNvSpPr txBox="1"/>
          <p:nvPr/>
        </p:nvSpPr>
        <p:spPr>
          <a:xfrm>
            <a:off x="7093487" y="975818"/>
            <a:ext cx="3908993" cy="429168"/>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a:pPr algn="ctr"/>
            <a:r>
              <a:rPr lang="en-US"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rPr>
              <a:t>ARROWS</a:t>
            </a:r>
            <a:endParaRPr lang="id-ID"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3654371" y="3125737"/>
            <a:ext cx="3051229" cy="1615827"/>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8" name="TextBox 27"/>
          <p:cNvSpPr txBox="1"/>
          <p:nvPr/>
        </p:nvSpPr>
        <p:spPr>
          <a:xfrm>
            <a:off x="3635321" y="2566448"/>
            <a:ext cx="3934676" cy="461665"/>
          </a:xfrm>
          <a:prstGeom prst="rect">
            <a:avLst/>
          </a:prstGeom>
          <a:noFill/>
        </p:spPr>
        <p:txBody>
          <a:bodyPr wrap="square" rtlCol="0">
            <a:spAutoFit/>
          </a:bodyPr>
          <a:lstStyle/>
          <a:p>
            <a:r>
              <a:rPr lang="en-US" sz="2400" dirty="0">
                <a:latin typeface="Lato" panose="020F0502020204030203" pitchFamily="34" charset="0"/>
                <a:ea typeface="Lato Black" panose="020F0502020204030203" pitchFamily="34" charset="0"/>
                <a:cs typeface="Lato Black" panose="020F0502020204030203" pitchFamily="34" charset="0"/>
              </a:rPr>
              <a:t>Two Picture </a:t>
            </a:r>
          </a:p>
        </p:txBody>
      </p:sp>
      <p:pic>
        <p:nvPicPr>
          <p:cNvPr id="5" name="图片占位符 4"/>
          <p:cNvPicPr>
            <a:picLocks noGrp="1" noChangeAspect="1"/>
          </p:cNvPicPr>
          <p:nvPr>
            <p:ph type="pic" sz="quarter" idx="10"/>
          </p:nvPr>
        </p:nvPicPr>
        <p:blipFill>
          <a:blip r:embed="rId2" cstate="screen"/>
          <a:srcRect/>
          <a:stretch>
            <a:fillRect/>
          </a:stretch>
        </p:blipFill>
        <p:spPr/>
      </p:pic>
      <p:pic>
        <p:nvPicPr>
          <p:cNvPr id="7" name="图片占位符 6"/>
          <p:cNvPicPr>
            <a:picLocks noGrp="1" noChangeAspect="1"/>
          </p:cNvPicPr>
          <p:nvPr>
            <p:ph type="pic" sz="quarter" idx="11"/>
          </p:nvPr>
        </p:nvPicPr>
        <p:blipFill>
          <a:blip r:embed="rId3" cstate="screen"/>
          <a:srcRect/>
          <a:stretch>
            <a:fillRect/>
          </a:stretch>
        </p:blipFill>
        <p:spPr/>
      </p:pic>
      <p:sp>
        <p:nvSpPr>
          <p:cNvPr id="8" name="Picture Placeholder 1"/>
          <p:cNvSpPr txBox="1"/>
          <p:nvPr/>
        </p:nvSpPr>
        <p:spPr>
          <a:xfrm>
            <a:off x="827859" y="1240971"/>
            <a:ext cx="2560320" cy="4415246"/>
          </a:xfrm>
          <a:custGeom>
            <a:avLst/>
            <a:gdLst>
              <a:gd name="connsiteX0" fmla="*/ 0 w 2560320"/>
              <a:gd name="connsiteY0" fmla="*/ 0 h 4415246"/>
              <a:gd name="connsiteX1" fmla="*/ 2560320 w 2560320"/>
              <a:gd name="connsiteY1" fmla="*/ 0 h 4415246"/>
              <a:gd name="connsiteX2" fmla="*/ 2560320 w 2560320"/>
              <a:gd name="connsiteY2" fmla="*/ 4415246 h 4415246"/>
              <a:gd name="connsiteX3" fmla="*/ 0 w 2560320"/>
              <a:gd name="connsiteY3" fmla="*/ 4415246 h 4415246"/>
            </a:gdLst>
            <a:ahLst/>
            <a:cxnLst>
              <a:cxn ang="0">
                <a:pos x="connsiteX0" y="connsiteY0"/>
              </a:cxn>
              <a:cxn ang="0">
                <a:pos x="connsiteX1" y="connsiteY1"/>
              </a:cxn>
              <a:cxn ang="0">
                <a:pos x="connsiteX2" y="connsiteY2"/>
              </a:cxn>
              <a:cxn ang="0">
                <a:pos x="connsiteX3" y="connsiteY3"/>
              </a:cxn>
            </a:cxnLst>
            <a:rect l="l" t="t" r="r" b="b"/>
            <a:pathLst>
              <a:path w="2560320" h="4415246">
                <a:moveTo>
                  <a:pt x="0" y="0"/>
                </a:moveTo>
                <a:lnTo>
                  <a:pt x="2560320" y="0"/>
                </a:lnTo>
                <a:lnTo>
                  <a:pt x="2560320" y="4415246"/>
                </a:lnTo>
                <a:lnTo>
                  <a:pt x="0" y="4415246"/>
                </a:lnTo>
                <a:close/>
              </a:path>
            </a:pathLst>
          </a:custGeom>
        </p:spPr>
      </p:sp>
      <p:sp>
        <p:nvSpPr>
          <p:cNvPr id="9" name="TextBox 8"/>
          <p:cNvSpPr txBox="1"/>
          <p:nvPr/>
        </p:nvSpPr>
        <p:spPr>
          <a:xfrm>
            <a:off x="7620800" y="5333051"/>
            <a:ext cx="3934676" cy="646331"/>
          </a:xfrm>
          <a:prstGeom prst="rect">
            <a:avLst/>
          </a:prstGeom>
          <a:noFill/>
        </p:spPr>
        <p:txBody>
          <a:bodyPr wrap="square" rtlCol="0">
            <a:spAutoFit/>
          </a:bodyPr>
          <a:lstStyle/>
          <a:p>
            <a:pPr algn="ctr"/>
            <a:r>
              <a:rPr lang="en-US" dirty="0">
                <a:latin typeface="Bodoni Bd BT" panose="02070803080706020303" pitchFamily="18" charset="0"/>
              </a:rPr>
              <a:t>Design is not just what it looks like and feels like. Design is how it works.</a:t>
            </a:r>
            <a:endParaRPr lang="en-US" spc="6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0" name="Rectangle 9"/>
          <p:cNvSpPr/>
          <p:nvPr/>
        </p:nvSpPr>
        <p:spPr>
          <a:xfrm>
            <a:off x="3654371" y="4802137"/>
            <a:ext cx="3051229" cy="854080"/>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a:t>
            </a:r>
            <a:r>
              <a:rPr lang="en-US" sz="1100" dirty="0">
                <a:latin typeface="Lato Light" panose="020F0502020204030203" pitchFamily="34" charset="0"/>
                <a:ea typeface="Lato Light" panose="020F0502020204030203" pitchFamily="34" charset="0"/>
                <a:cs typeface="Lato Light" panose="020F0502020204030203" pitchFamily="34" charset="0"/>
              </a:rPr>
              <a:t>.</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p:cNvSpPr txBox="1"/>
          <p:nvPr/>
        </p:nvSpPr>
        <p:spPr>
          <a:xfrm rot="16200000">
            <a:off x="-892093" y="5510258"/>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12" name="TextBox 11"/>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3865"/>
          <p:cNvSpPr/>
          <p:nvPr/>
        </p:nvSpPr>
        <p:spPr>
          <a:xfrm>
            <a:off x="828162" y="2005585"/>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moveTo>
                  <a:pt x="5400" y="12764"/>
                </a:moveTo>
                <a:cubicBezTo>
                  <a:pt x="5028" y="12764"/>
                  <a:pt x="4725" y="12983"/>
                  <a:pt x="4725" y="13255"/>
                </a:cubicBezTo>
                <a:cubicBezTo>
                  <a:pt x="4725" y="13391"/>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1"/>
                  <a:pt x="16875" y="13255"/>
                </a:cubicBezTo>
                <a:cubicBezTo>
                  <a:pt x="16875" y="12983"/>
                  <a:pt x="16572" y="12764"/>
                  <a:pt x="16200" y="12764"/>
                </a:cubicBezTo>
                <a:cubicBezTo>
                  <a:pt x="16014" y="12764"/>
                  <a:pt x="15845" y="12819"/>
                  <a:pt x="15723" y="12907"/>
                </a:cubicBezTo>
                <a:lnTo>
                  <a:pt x="11475" y="15997"/>
                </a:lnTo>
                <a:lnTo>
                  <a:pt x="11475" y="491"/>
                </a:lnTo>
                <a:cubicBezTo>
                  <a:pt x="11475" y="221"/>
                  <a:pt x="11172" y="0"/>
                  <a:pt x="10800" y="0"/>
                </a:cubicBezTo>
                <a:cubicBezTo>
                  <a:pt x="10428" y="0"/>
                  <a:pt x="10125" y="221"/>
                  <a:pt x="10125" y="491"/>
                </a:cubicBezTo>
                <a:lnTo>
                  <a:pt x="10125" y="15997"/>
                </a:lnTo>
                <a:lnTo>
                  <a:pt x="5877" y="12907"/>
                </a:lnTo>
                <a:cubicBezTo>
                  <a:pt x="5755" y="12819"/>
                  <a:pt x="5586" y="12764"/>
                  <a:pt x="5400" y="127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9" name="Shape 3866"/>
          <p:cNvSpPr/>
          <p:nvPr/>
        </p:nvSpPr>
        <p:spPr>
          <a:xfrm>
            <a:off x="1360862" y="2005585"/>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0" name="Shape 3867"/>
          <p:cNvSpPr/>
          <p:nvPr/>
        </p:nvSpPr>
        <p:spPr>
          <a:xfrm>
            <a:off x="1855512" y="2005585"/>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5"/>
                </a:cubicBezTo>
                <a:lnTo>
                  <a:pt x="13217" y="8494"/>
                </a:lnTo>
                <a:cubicBezTo>
                  <a:pt x="12503" y="8089"/>
                  <a:pt x="11680" y="7855"/>
                  <a:pt x="10800" y="7855"/>
                </a:cubicBezTo>
                <a:cubicBezTo>
                  <a:pt x="8088" y="7855"/>
                  <a:pt x="5891" y="10053"/>
                  <a:pt x="5891" y="12764"/>
                </a:cubicBezTo>
                <a:cubicBezTo>
                  <a:pt x="5891" y="13644"/>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2"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8"/>
                  <a:pt x="11339" y="12919"/>
                  <a:pt x="11147" y="13111"/>
                </a:cubicBezTo>
                <a:cubicBezTo>
                  <a:pt x="10955" y="13302"/>
                  <a:pt x="10645" y="13302"/>
                  <a:pt x="10453" y="13111"/>
                </a:cubicBezTo>
                <a:cubicBezTo>
                  <a:pt x="10261" y="12919"/>
                  <a:pt x="10261" y="12608"/>
                  <a:pt x="10453" y="12417"/>
                </a:cubicBezTo>
                <a:moveTo>
                  <a:pt x="6144" y="17421"/>
                </a:moveTo>
                <a:lnTo>
                  <a:pt x="11842" y="13806"/>
                </a:lnTo>
                <a:lnTo>
                  <a:pt x="15456" y="8108"/>
                </a:lnTo>
                <a:lnTo>
                  <a:pt x="9759" y="11722"/>
                </a:lnTo>
                <a:cubicBezTo>
                  <a:pt x="9759" y="11722"/>
                  <a:pt x="6144" y="17421"/>
                  <a:pt x="6144" y="1742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1" name="Shape 3868"/>
          <p:cNvSpPr/>
          <p:nvPr/>
        </p:nvSpPr>
        <p:spPr>
          <a:xfrm>
            <a:off x="2388211" y="2005585"/>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2" name="Shape 3869"/>
          <p:cNvSpPr/>
          <p:nvPr/>
        </p:nvSpPr>
        <p:spPr>
          <a:xfrm>
            <a:off x="2920911" y="2005585"/>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3" name="Shape 3870"/>
          <p:cNvSpPr/>
          <p:nvPr/>
        </p:nvSpPr>
        <p:spPr>
          <a:xfrm>
            <a:off x="3453610" y="2043635"/>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3"/>
                  <a:pt x="19964" y="1433"/>
                </a:cubicBezTo>
                <a:lnTo>
                  <a:pt x="11465" y="13118"/>
                </a:lnTo>
                <a:cubicBezTo>
                  <a:pt x="11288" y="13363"/>
                  <a:pt x="11051" y="13497"/>
                  <a:pt x="10800" y="13497"/>
                </a:cubicBezTo>
                <a:cubicBezTo>
                  <a:pt x="10549" y="13497"/>
                  <a:pt x="10312" y="13363"/>
                  <a:pt x="10134" y="13118"/>
                </a:cubicBezTo>
                <a:lnTo>
                  <a:pt x="1637" y="1433"/>
                </a:lnTo>
                <a:cubicBezTo>
                  <a:pt x="1739" y="1383"/>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4" name="Shape 3871"/>
          <p:cNvSpPr/>
          <p:nvPr/>
        </p:nvSpPr>
        <p:spPr>
          <a:xfrm>
            <a:off x="3986310" y="2037293"/>
            <a:ext cx="279033" cy="215617"/>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7"/>
                </a:lnTo>
                <a:cubicBezTo>
                  <a:pt x="16691" y="8017"/>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3"/>
                  <a:pt x="16347" y="6666"/>
                </a:cubicBezTo>
                <a:lnTo>
                  <a:pt x="9502" y="15524"/>
                </a:lnTo>
                <a:cubicBezTo>
                  <a:pt x="9324" y="15752"/>
                  <a:pt x="9088" y="15880"/>
                  <a:pt x="8836" y="15880"/>
                </a:cubicBezTo>
                <a:cubicBezTo>
                  <a:pt x="8585" y="15880"/>
                  <a:pt x="8349" y="15752"/>
                  <a:pt x="8170" y="15524"/>
                </a:cubicBezTo>
                <a:lnTo>
                  <a:pt x="1326" y="6664"/>
                </a:lnTo>
                <a:cubicBezTo>
                  <a:pt x="1498" y="6473"/>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9"/>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5" name="Shape 3872"/>
          <p:cNvSpPr/>
          <p:nvPr/>
        </p:nvSpPr>
        <p:spPr>
          <a:xfrm>
            <a:off x="4519010" y="2030952"/>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6" name="Shape 3873"/>
          <p:cNvSpPr/>
          <p:nvPr/>
        </p:nvSpPr>
        <p:spPr>
          <a:xfrm>
            <a:off x="5051709" y="2018268"/>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2"/>
                </a:moveTo>
                <a:lnTo>
                  <a:pt x="21548" y="13258"/>
                </a:lnTo>
                <a:lnTo>
                  <a:pt x="16639" y="2458"/>
                </a:lnTo>
                <a:lnTo>
                  <a:pt x="16634" y="2462"/>
                </a:lnTo>
                <a:cubicBezTo>
                  <a:pt x="16554" y="2284"/>
                  <a:pt x="16392" y="2160"/>
                  <a:pt x="16200" y="2160"/>
                </a:cubicBezTo>
                <a:lnTo>
                  <a:pt x="12764" y="2160"/>
                </a:lnTo>
                <a:cubicBezTo>
                  <a:pt x="12492" y="2160"/>
                  <a:pt x="12273" y="2403"/>
                  <a:pt x="12273" y="2700"/>
                </a:cubicBezTo>
                <a:cubicBezTo>
                  <a:pt x="12273" y="2998"/>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8"/>
                  <a:pt x="9327" y="2700"/>
                </a:cubicBezTo>
                <a:cubicBezTo>
                  <a:pt x="9327" y="2403"/>
                  <a:pt x="9108" y="2160"/>
                  <a:pt x="8836"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3" y="13262"/>
                </a:cubicBezTo>
                <a:moveTo>
                  <a:pt x="7855" y="8640"/>
                </a:moveTo>
                <a:cubicBezTo>
                  <a:pt x="7583" y="8640"/>
                  <a:pt x="7364" y="8883"/>
                  <a:pt x="7364" y="9180"/>
                </a:cubicBezTo>
                <a:cubicBezTo>
                  <a:pt x="7364" y="9330"/>
                  <a:pt x="7418" y="9465"/>
                  <a:pt x="7507" y="9562"/>
                </a:cubicBezTo>
                <a:lnTo>
                  <a:pt x="10453" y="12802"/>
                </a:lnTo>
                <a:cubicBezTo>
                  <a:pt x="10542" y="12900"/>
                  <a:pt x="10665" y="12960"/>
                  <a:pt x="10800" y="12960"/>
                </a:cubicBezTo>
                <a:cubicBezTo>
                  <a:pt x="10936" y="12960"/>
                  <a:pt x="11058" y="12900"/>
                  <a:pt x="11147" y="12802"/>
                </a:cubicBezTo>
                <a:lnTo>
                  <a:pt x="14093" y="9562"/>
                </a:lnTo>
                <a:cubicBezTo>
                  <a:pt x="14182" y="9465"/>
                  <a:pt x="14236" y="9330"/>
                  <a:pt x="14236" y="9180"/>
                </a:cubicBezTo>
                <a:cubicBezTo>
                  <a:pt x="14236" y="8883"/>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7" name="Shape 3874"/>
          <p:cNvSpPr/>
          <p:nvPr/>
        </p:nvSpPr>
        <p:spPr>
          <a:xfrm>
            <a:off x="5584409" y="2018268"/>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2"/>
                </a:moveTo>
                <a:lnTo>
                  <a:pt x="21548" y="13258"/>
                </a:lnTo>
                <a:lnTo>
                  <a:pt x="16639" y="2458"/>
                </a:lnTo>
                <a:lnTo>
                  <a:pt x="16635" y="2462"/>
                </a:lnTo>
                <a:cubicBezTo>
                  <a:pt x="16554" y="2284"/>
                  <a:pt x="16392" y="2160"/>
                  <a:pt x="16200" y="2160"/>
                </a:cubicBezTo>
                <a:lnTo>
                  <a:pt x="15709" y="2160"/>
                </a:lnTo>
                <a:cubicBezTo>
                  <a:pt x="15438" y="2160"/>
                  <a:pt x="15218" y="2403"/>
                  <a:pt x="15218" y="2700"/>
                </a:cubicBezTo>
                <a:cubicBezTo>
                  <a:pt x="15218" y="2998"/>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8"/>
                  <a:pt x="6382" y="2700"/>
                </a:cubicBezTo>
                <a:cubicBezTo>
                  <a:pt x="6382" y="2403"/>
                  <a:pt x="6162" y="2160"/>
                  <a:pt x="5891"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4" y="13262"/>
                </a:cubicBezTo>
                <a:moveTo>
                  <a:pt x="7855" y="4320"/>
                </a:moveTo>
                <a:cubicBezTo>
                  <a:pt x="7990" y="4320"/>
                  <a:pt x="8113" y="4260"/>
                  <a:pt x="8202" y="4162"/>
                </a:cubicBezTo>
                <a:lnTo>
                  <a:pt x="10309" y="1844"/>
                </a:lnTo>
                <a:lnTo>
                  <a:pt x="10309" y="12420"/>
                </a:lnTo>
                <a:cubicBezTo>
                  <a:pt x="10309" y="12718"/>
                  <a:pt x="10529" y="12960"/>
                  <a:pt x="10800" y="12960"/>
                </a:cubicBezTo>
                <a:cubicBezTo>
                  <a:pt x="11071" y="12960"/>
                  <a:pt x="11291" y="12718"/>
                  <a:pt x="11291" y="12420"/>
                </a:cubicBezTo>
                <a:lnTo>
                  <a:pt x="11291" y="1844"/>
                </a:lnTo>
                <a:lnTo>
                  <a:pt x="13398" y="4162"/>
                </a:lnTo>
                <a:cubicBezTo>
                  <a:pt x="13487" y="4260"/>
                  <a:pt x="13610" y="4320"/>
                  <a:pt x="13745" y="4320"/>
                </a:cubicBezTo>
                <a:cubicBezTo>
                  <a:pt x="14017" y="4320"/>
                  <a:pt x="14236" y="4078"/>
                  <a:pt x="14236" y="3780"/>
                </a:cubicBezTo>
                <a:cubicBezTo>
                  <a:pt x="14236" y="3631"/>
                  <a:pt x="14181" y="3496"/>
                  <a:pt x="14093" y="3398"/>
                </a:cubicBezTo>
                <a:lnTo>
                  <a:pt x="11147" y="158"/>
                </a:lnTo>
                <a:cubicBezTo>
                  <a:pt x="11058" y="61"/>
                  <a:pt x="10936" y="0"/>
                  <a:pt x="10800" y="0"/>
                </a:cubicBezTo>
                <a:cubicBezTo>
                  <a:pt x="10664" y="0"/>
                  <a:pt x="10542" y="61"/>
                  <a:pt x="10453" y="158"/>
                </a:cubicBezTo>
                <a:lnTo>
                  <a:pt x="7507" y="3398"/>
                </a:lnTo>
                <a:cubicBezTo>
                  <a:pt x="7419" y="3496"/>
                  <a:pt x="7364" y="3631"/>
                  <a:pt x="7364" y="3780"/>
                </a:cubicBezTo>
                <a:cubicBezTo>
                  <a:pt x="7364" y="4078"/>
                  <a:pt x="7583" y="4320"/>
                  <a:pt x="7855" y="432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8" name="Shape 3875"/>
          <p:cNvSpPr/>
          <p:nvPr/>
        </p:nvSpPr>
        <p:spPr>
          <a:xfrm>
            <a:off x="790112" y="2563651"/>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6"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70"/>
                  <a:pt x="13745" y="12600"/>
                </a:cubicBezTo>
                <a:cubicBezTo>
                  <a:pt x="13745" y="14589"/>
                  <a:pt x="12427" y="16200"/>
                  <a:pt x="10800" y="16200"/>
                </a:cubicBezTo>
                <a:cubicBezTo>
                  <a:pt x="9173" y="16200"/>
                  <a:pt x="7855" y="14589"/>
                  <a:pt x="7855" y="12600"/>
                </a:cubicBezTo>
                <a:cubicBezTo>
                  <a:pt x="7855" y="12270"/>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4"/>
                </a:cubicBezTo>
                <a:moveTo>
                  <a:pt x="16691" y="9000"/>
                </a:moveTo>
                <a:cubicBezTo>
                  <a:pt x="16691" y="8670"/>
                  <a:pt x="16471" y="8400"/>
                  <a:pt x="16200" y="8400"/>
                </a:cubicBezTo>
                <a:lnTo>
                  <a:pt x="5400" y="8400"/>
                </a:lnTo>
                <a:cubicBezTo>
                  <a:pt x="5129" y="8400"/>
                  <a:pt x="4909" y="8670"/>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70"/>
                  <a:pt x="15489" y="6000"/>
                  <a:pt x="15218" y="6000"/>
                </a:cubicBezTo>
                <a:lnTo>
                  <a:pt x="6382" y="6000"/>
                </a:lnTo>
                <a:cubicBezTo>
                  <a:pt x="6111" y="6000"/>
                  <a:pt x="5891" y="6270"/>
                  <a:pt x="5891" y="6600"/>
                </a:cubicBezTo>
                <a:cubicBezTo>
                  <a:pt x="5891" y="6932"/>
                  <a:pt x="6111" y="7200"/>
                  <a:pt x="6382" y="7200"/>
                </a:cubicBezTo>
                <a:moveTo>
                  <a:pt x="7364" y="4800"/>
                </a:moveTo>
                <a:lnTo>
                  <a:pt x="14236" y="4800"/>
                </a:lnTo>
                <a:cubicBezTo>
                  <a:pt x="14507" y="4800"/>
                  <a:pt x="14727" y="4532"/>
                  <a:pt x="14727" y="4200"/>
                </a:cubicBezTo>
                <a:cubicBezTo>
                  <a:pt x="14727" y="3870"/>
                  <a:pt x="14507" y="3600"/>
                  <a:pt x="14236" y="3600"/>
                </a:cubicBezTo>
                <a:lnTo>
                  <a:pt x="7364" y="3600"/>
                </a:lnTo>
                <a:cubicBezTo>
                  <a:pt x="7093" y="3600"/>
                  <a:pt x="6873" y="3870"/>
                  <a:pt x="6873" y="4200"/>
                </a:cubicBezTo>
                <a:cubicBezTo>
                  <a:pt x="6873" y="4532"/>
                  <a:pt x="7093" y="4800"/>
                  <a:pt x="7364" y="48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79" name="Shape 3876"/>
          <p:cNvSpPr/>
          <p:nvPr/>
        </p:nvSpPr>
        <p:spPr>
          <a:xfrm>
            <a:off x="1322812" y="2538285"/>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6" y="6873"/>
                </a:lnTo>
                <a:cubicBezTo>
                  <a:pt x="7149" y="8810"/>
                  <a:pt x="8798" y="10309"/>
                  <a:pt x="10800" y="10309"/>
                </a:cubicBezTo>
                <a:cubicBezTo>
                  <a:pt x="12802" y="10309"/>
                  <a:pt x="14451" y="8810"/>
                  <a:pt x="14694" y="6873"/>
                </a:cubicBezTo>
                <a:lnTo>
                  <a:pt x="20618" y="6873"/>
                </a:lnTo>
                <a:cubicBezTo>
                  <a:pt x="20618" y="6873"/>
                  <a:pt x="20618" y="11782"/>
                  <a:pt x="20618" y="11782"/>
                </a:cubicBezTo>
                <a:close/>
                <a:moveTo>
                  <a:pt x="20264" y="14727"/>
                </a:moveTo>
                <a:lnTo>
                  <a:pt x="14236" y="14727"/>
                </a:lnTo>
                <a:cubicBezTo>
                  <a:pt x="13966" y="14727"/>
                  <a:pt x="13745" y="14948"/>
                  <a:pt x="13745" y="15218"/>
                </a:cubicBezTo>
                <a:cubicBezTo>
                  <a:pt x="13745" y="16845"/>
                  <a:pt x="12427" y="18164"/>
                  <a:pt x="10800" y="18164"/>
                </a:cubicBezTo>
                <a:cubicBezTo>
                  <a:pt x="9173" y="18164"/>
                  <a:pt x="7855" y="16845"/>
                  <a:pt x="7855" y="15218"/>
                </a:cubicBezTo>
                <a:cubicBezTo>
                  <a:pt x="7855" y="14948"/>
                  <a:pt x="7634" y="14727"/>
                  <a:pt x="7364" y="14727"/>
                </a:cubicBezTo>
                <a:lnTo>
                  <a:pt x="1337" y="14727"/>
                </a:lnTo>
                <a:lnTo>
                  <a:pt x="2682" y="12764"/>
                </a:lnTo>
                <a:lnTo>
                  <a:pt x="18918" y="12764"/>
                </a:lnTo>
                <a:cubicBezTo>
                  <a:pt x="18918" y="12764"/>
                  <a:pt x="20264" y="14727"/>
                  <a:pt x="20264" y="14727"/>
                </a:cubicBezTo>
                <a:close/>
                <a:moveTo>
                  <a:pt x="20618" y="20618"/>
                </a:moveTo>
                <a:lnTo>
                  <a:pt x="982" y="20618"/>
                </a:lnTo>
                <a:lnTo>
                  <a:pt x="982" y="15709"/>
                </a:lnTo>
                <a:lnTo>
                  <a:pt x="6906" y="15709"/>
                </a:lnTo>
                <a:cubicBezTo>
                  <a:pt x="7149" y="17646"/>
                  <a:pt x="8798" y="19145"/>
                  <a:pt x="10800" y="19145"/>
                </a:cubicBezTo>
                <a:cubicBezTo>
                  <a:pt x="12802" y="19145"/>
                  <a:pt x="14451" y="17646"/>
                  <a:pt x="14694"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7" y="5891"/>
                </a:lnTo>
                <a:cubicBezTo>
                  <a:pt x="1337" y="5891"/>
                  <a:pt x="4702" y="982"/>
                  <a:pt x="4702" y="982"/>
                </a:cubicBezTo>
                <a:close/>
                <a:moveTo>
                  <a:pt x="21600" y="12273"/>
                </a:moveTo>
                <a:lnTo>
                  <a:pt x="21600" y="6382"/>
                </a:lnTo>
                <a:cubicBezTo>
                  <a:pt x="21600" y="6303"/>
                  <a:pt x="21577" y="6231"/>
                  <a:pt x="21543" y="6165"/>
                </a:cubicBezTo>
                <a:lnTo>
                  <a:pt x="21548" y="6162"/>
                </a:lnTo>
                <a:lnTo>
                  <a:pt x="17621" y="271"/>
                </a:lnTo>
                <a:lnTo>
                  <a:pt x="17616" y="274"/>
                </a:lnTo>
                <a:cubicBezTo>
                  <a:pt x="17536" y="113"/>
                  <a:pt x="17374" y="0"/>
                  <a:pt x="17182" y="0"/>
                </a:cubicBezTo>
                <a:lnTo>
                  <a:pt x="4418" y="0"/>
                </a:lnTo>
                <a:cubicBezTo>
                  <a:pt x="4226" y="0"/>
                  <a:pt x="4064" y="113"/>
                  <a:pt x="3984" y="274"/>
                </a:cubicBezTo>
                <a:lnTo>
                  <a:pt x="3979" y="271"/>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8"/>
                  <a:pt x="0" y="15140"/>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40"/>
                  <a:pt x="21577" y="15068"/>
                  <a:pt x="21543" y="15001"/>
                </a:cubicBezTo>
                <a:lnTo>
                  <a:pt x="21548" y="14999"/>
                </a:lnTo>
                <a:lnTo>
                  <a:pt x="20058" y="12764"/>
                </a:lnTo>
                <a:lnTo>
                  <a:pt x="21109" y="12764"/>
                </a:lnTo>
                <a:cubicBezTo>
                  <a:pt x="21380" y="12764"/>
                  <a:pt x="21600" y="12544"/>
                  <a:pt x="216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0" name="Shape 3877"/>
          <p:cNvSpPr/>
          <p:nvPr/>
        </p:nvSpPr>
        <p:spPr>
          <a:xfrm>
            <a:off x="1855512" y="2538285"/>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30"/>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6765"/>
                  <a:pt x="4835" y="21600"/>
                  <a:pt x="10800" y="21600"/>
                </a:cubicBezTo>
                <a:cubicBezTo>
                  <a:pt x="16765" y="21600"/>
                  <a:pt x="21600" y="16765"/>
                  <a:pt x="21600" y="10800"/>
                </a:cubicBezTo>
                <a:cubicBezTo>
                  <a:pt x="21600" y="10530"/>
                  <a:pt x="21380" y="10309"/>
                  <a:pt x="21109"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1" name="Shape 3878"/>
          <p:cNvSpPr/>
          <p:nvPr/>
        </p:nvSpPr>
        <p:spPr>
          <a:xfrm>
            <a:off x="2388211" y="2538285"/>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30"/>
                  <a:pt x="20618" y="10800"/>
                </a:cubicBezTo>
                <a:cubicBezTo>
                  <a:pt x="20618" y="16223"/>
                  <a:pt x="16223" y="20618"/>
                  <a:pt x="10800" y="20618"/>
                </a:cubicBezTo>
                <a:cubicBezTo>
                  <a:pt x="7588" y="20618"/>
                  <a:pt x="4739" y="19075"/>
                  <a:pt x="2948" y="16691"/>
                </a:cubicBezTo>
                <a:lnTo>
                  <a:pt x="6873" y="16691"/>
                </a:lnTo>
                <a:cubicBezTo>
                  <a:pt x="7144" y="16691"/>
                  <a:pt x="7364" y="16471"/>
                  <a:pt x="7364" y="16200"/>
                </a:cubicBezTo>
                <a:cubicBezTo>
                  <a:pt x="7364" y="15930"/>
                  <a:pt x="7144" y="15709"/>
                  <a:pt x="6873" y="15709"/>
                </a:cubicBezTo>
                <a:lnTo>
                  <a:pt x="1964" y="15709"/>
                </a:lnTo>
                <a:cubicBezTo>
                  <a:pt x="1693" y="15709"/>
                  <a:pt x="1473" y="15930"/>
                  <a:pt x="1473" y="16200"/>
                </a:cubicBezTo>
                <a:lnTo>
                  <a:pt x="1473" y="21109"/>
                </a:lnTo>
                <a:cubicBezTo>
                  <a:pt x="1473" y="21380"/>
                  <a:pt x="1693" y="21600"/>
                  <a:pt x="1964" y="21600"/>
                </a:cubicBezTo>
                <a:cubicBezTo>
                  <a:pt x="2234" y="21600"/>
                  <a:pt x="2455" y="21380"/>
                  <a:pt x="2455" y="21109"/>
                </a:cubicBezTo>
                <a:lnTo>
                  <a:pt x="2455" y="17639"/>
                </a:lnTo>
                <a:cubicBezTo>
                  <a:pt x="4434" y="20054"/>
                  <a:pt x="7434" y="21600"/>
                  <a:pt x="10800" y="21600"/>
                </a:cubicBezTo>
                <a:cubicBezTo>
                  <a:pt x="16765" y="21600"/>
                  <a:pt x="21600" y="16765"/>
                  <a:pt x="21600" y="10800"/>
                </a:cubicBezTo>
                <a:cubicBezTo>
                  <a:pt x="21600" y="10530"/>
                  <a:pt x="21380" y="10309"/>
                  <a:pt x="21109"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2" name="Shape 3879"/>
          <p:cNvSpPr/>
          <p:nvPr/>
        </p:nvSpPr>
        <p:spPr>
          <a:xfrm>
            <a:off x="2946277" y="2538285"/>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20"/>
                </a:lnTo>
                <a:cubicBezTo>
                  <a:pt x="19088" y="4732"/>
                  <a:pt x="19200" y="4589"/>
                  <a:pt x="19200" y="4418"/>
                </a:cubicBezTo>
                <a:cubicBezTo>
                  <a:pt x="19200" y="4248"/>
                  <a:pt x="19088" y="4106"/>
                  <a:pt x="18926" y="4017"/>
                </a:cubicBezTo>
                <a:lnTo>
                  <a:pt x="18933" y="4010"/>
                </a:lnTo>
                <a:lnTo>
                  <a:pt x="11733" y="82"/>
                </a:lnTo>
                <a:lnTo>
                  <a:pt x="11726" y="90"/>
                </a:lnTo>
                <a:cubicBezTo>
                  <a:pt x="11631" y="38"/>
                  <a:pt x="11524" y="0"/>
                  <a:pt x="11400" y="0"/>
                </a:cubicBezTo>
                <a:cubicBezTo>
                  <a:pt x="11069" y="0"/>
                  <a:pt x="10800" y="221"/>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3" name="Shape 3880"/>
          <p:cNvSpPr/>
          <p:nvPr/>
        </p:nvSpPr>
        <p:spPr>
          <a:xfrm>
            <a:off x="3478977" y="2538285"/>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6"/>
                  <a:pt x="10800" y="8345"/>
                </a:cubicBezTo>
                <a:cubicBezTo>
                  <a:pt x="10800" y="8617"/>
                  <a:pt x="11068" y="8836"/>
                  <a:pt x="11400" y="8836"/>
                </a:cubicBezTo>
                <a:cubicBezTo>
                  <a:pt x="11523" y="8836"/>
                  <a:pt x="11631" y="8799"/>
                  <a:pt x="11727" y="8747"/>
                </a:cubicBezTo>
                <a:lnTo>
                  <a:pt x="11733" y="8754"/>
                </a:lnTo>
                <a:lnTo>
                  <a:pt x="11774" y="8720"/>
                </a:lnTo>
                <a:cubicBezTo>
                  <a:pt x="11805" y="8700"/>
                  <a:pt x="11832" y="8677"/>
                  <a:pt x="11858" y="8651"/>
                </a:cubicBezTo>
                <a:lnTo>
                  <a:pt x="16533" y="4827"/>
                </a:lnTo>
                <a:lnTo>
                  <a:pt x="16527" y="4820"/>
                </a:lnTo>
                <a:cubicBezTo>
                  <a:pt x="16688" y="4732"/>
                  <a:pt x="16800" y="4589"/>
                  <a:pt x="16800" y="4418"/>
                </a:cubicBezTo>
                <a:cubicBezTo>
                  <a:pt x="16800" y="4248"/>
                  <a:pt x="16688" y="4106"/>
                  <a:pt x="16527" y="4017"/>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1"/>
                  <a:pt x="10800" y="491"/>
                </a:cubicBezTo>
                <a:cubicBezTo>
                  <a:pt x="10800" y="662"/>
                  <a:pt x="10912" y="804"/>
                  <a:pt x="11073" y="892"/>
                </a:cubicBezTo>
                <a:lnTo>
                  <a:pt x="11067" y="899"/>
                </a:lnTo>
                <a:lnTo>
                  <a:pt x="14768" y="3927"/>
                </a:ln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4" name="Shape 3881"/>
          <p:cNvSpPr/>
          <p:nvPr/>
        </p:nvSpPr>
        <p:spPr>
          <a:xfrm>
            <a:off x="3986310" y="2538285"/>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6"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7673"/>
                </a:moveTo>
                <a:cubicBezTo>
                  <a:pt x="13610" y="17673"/>
                  <a:pt x="13488" y="17728"/>
                  <a:pt x="13398" y="17817"/>
                </a:cubicBezTo>
                <a:lnTo>
                  <a:pt x="11291" y="19924"/>
                </a:lnTo>
                <a:lnTo>
                  <a:pt x="11291" y="8345"/>
                </a:lnTo>
                <a:cubicBezTo>
                  <a:pt x="11291" y="8074"/>
                  <a:pt x="11071" y="7855"/>
                  <a:pt x="10800" y="7855"/>
                </a:cubicBezTo>
                <a:cubicBezTo>
                  <a:pt x="10529" y="7855"/>
                  <a:pt x="10309" y="8074"/>
                  <a:pt x="10309" y="8345"/>
                </a:cubicBezTo>
                <a:lnTo>
                  <a:pt x="10309" y="19924"/>
                </a:lnTo>
                <a:lnTo>
                  <a:pt x="8202" y="17817"/>
                </a:lnTo>
                <a:cubicBezTo>
                  <a:pt x="8113" y="17728"/>
                  <a:pt x="7990" y="17673"/>
                  <a:pt x="7855" y="17673"/>
                </a:cubicBezTo>
                <a:cubicBezTo>
                  <a:pt x="7583" y="17673"/>
                  <a:pt x="7364" y="17893"/>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5" name="Shape 3882"/>
          <p:cNvSpPr/>
          <p:nvPr/>
        </p:nvSpPr>
        <p:spPr>
          <a:xfrm>
            <a:off x="4519010" y="2538285"/>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7"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6" name="Shape 3883"/>
          <p:cNvSpPr/>
          <p:nvPr/>
        </p:nvSpPr>
        <p:spPr>
          <a:xfrm>
            <a:off x="5051709" y="2557310"/>
            <a:ext cx="279033" cy="241215"/>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90"/>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9"/>
                  <a:pt x="12246" y="17782"/>
                </a:cubicBezTo>
                <a:cubicBezTo>
                  <a:pt x="12111" y="17511"/>
                  <a:pt x="11811" y="17418"/>
                  <a:pt x="11576" y="17575"/>
                </a:cubicBezTo>
                <a:cubicBezTo>
                  <a:pt x="11459" y="17653"/>
                  <a:pt x="11380" y="17779"/>
                  <a:pt x="11347" y="17920"/>
                </a:cubicBezTo>
                <a:lnTo>
                  <a:pt x="10808" y="20245"/>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4"/>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5"/>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5"/>
                </a:cubicBezTo>
                <a:lnTo>
                  <a:pt x="4165" y="8964"/>
                </a:lnTo>
                <a:lnTo>
                  <a:pt x="3982" y="7971"/>
                </a:lnTo>
                <a:cubicBezTo>
                  <a:pt x="3946" y="7773"/>
                  <a:pt x="3927" y="7572"/>
                  <a:pt x="3927" y="7376"/>
                </a:cubicBezTo>
                <a:cubicBezTo>
                  <a:pt x="3927" y="5813"/>
                  <a:pt x="5028" y="4539"/>
                  <a:pt x="6382" y="4539"/>
                </a:cubicBezTo>
                <a:cubicBezTo>
                  <a:pt x="6661" y="4539"/>
                  <a:pt x="6942" y="4598"/>
                  <a:pt x="7215" y="4712"/>
                </a:cubicBezTo>
                <a:lnTo>
                  <a:pt x="8019" y="5049"/>
                </a:lnTo>
                <a:lnTo>
                  <a:pt x="8418" y="4173"/>
                </a:lnTo>
                <a:cubicBezTo>
                  <a:pt x="9272" y="2300"/>
                  <a:pt x="10937" y="1135"/>
                  <a:pt x="12764" y="1135"/>
                </a:cubicBezTo>
                <a:cubicBezTo>
                  <a:pt x="15470" y="1135"/>
                  <a:pt x="17673" y="3680"/>
                  <a:pt x="17673" y="6809"/>
                </a:cubicBezTo>
                <a:cubicBezTo>
                  <a:pt x="17673" y="6907"/>
                  <a:pt x="17666" y="7005"/>
                  <a:pt x="17660" y="7102"/>
                </a:cubicBezTo>
                <a:lnTo>
                  <a:pt x="17655" y="7200"/>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8"/>
                  <a:pt x="20378" y="8143"/>
                  <a:pt x="18634" y="7273"/>
                </a:cubicBezTo>
                <a:moveTo>
                  <a:pt x="10773" y="14522"/>
                </a:moveTo>
                <a:cubicBezTo>
                  <a:pt x="10711" y="14398"/>
                  <a:pt x="10613" y="14317"/>
                  <a:pt x="10504" y="14274"/>
                </a:cubicBezTo>
                <a:lnTo>
                  <a:pt x="10517" y="14218"/>
                </a:lnTo>
                <a:cubicBezTo>
                  <a:pt x="10484" y="14222"/>
                  <a:pt x="10451" y="14232"/>
                  <a:pt x="10418" y="14240"/>
                </a:cubicBezTo>
                <a:lnTo>
                  <a:pt x="8463" y="13634"/>
                </a:lnTo>
                <a:lnTo>
                  <a:pt x="8463" y="13635"/>
                </a:lnTo>
                <a:cubicBezTo>
                  <a:pt x="8343" y="13598"/>
                  <a:pt x="8209" y="13613"/>
                  <a:pt x="8091" y="13692"/>
                </a:cubicBezTo>
                <a:cubicBezTo>
                  <a:pt x="7856" y="13848"/>
                  <a:pt x="7776" y="14195"/>
                  <a:pt x="7911" y="14466"/>
                </a:cubicBezTo>
                <a:cubicBezTo>
                  <a:pt x="7979" y="14603"/>
                  <a:pt x="8088" y="14694"/>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3"/>
                  <a:pt x="8836" y="17589"/>
                </a:cubicBezTo>
                <a:cubicBezTo>
                  <a:pt x="8836" y="16857"/>
                  <a:pt x="9142" y="16215"/>
                  <a:pt x="9609" y="15803"/>
                </a:cubicBezTo>
                <a:lnTo>
                  <a:pt x="9335" y="16984"/>
                </a:lnTo>
                <a:cubicBezTo>
                  <a:pt x="9303" y="17124"/>
                  <a:pt x="9317" y="17279"/>
                  <a:pt x="9384" y="17415"/>
                </a:cubicBezTo>
                <a:cubicBezTo>
                  <a:pt x="9520" y="17686"/>
                  <a:pt x="9820" y="17779"/>
                  <a:pt x="10055" y="17623"/>
                </a:cubicBezTo>
                <a:cubicBezTo>
                  <a:pt x="10172" y="17544"/>
                  <a:pt x="10251" y="17419"/>
                  <a:pt x="10283" y="17278"/>
                </a:cubicBezTo>
                <a:lnTo>
                  <a:pt x="10823" y="14953"/>
                </a:lnTo>
                <a:cubicBezTo>
                  <a:pt x="10855" y="14812"/>
                  <a:pt x="10841" y="14658"/>
                  <a:pt x="10773" y="1452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7" name="Shape 3884"/>
          <p:cNvSpPr/>
          <p:nvPr/>
        </p:nvSpPr>
        <p:spPr>
          <a:xfrm>
            <a:off x="5584409" y="2538285"/>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1"/>
                  <a:pt x="0" y="491"/>
                </a:cubicBezTo>
                <a:cubicBezTo>
                  <a:pt x="0" y="762"/>
                  <a:pt x="220" y="982"/>
                  <a:pt x="491" y="982"/>
                </a:cubicBezTo>
                <a:cubicBezTo>
                  <a:pt x="11607" y="982"/>
                  <a:pt x="20618" y="9994"/>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9"/>
                  <a:pt x="0" y="10309"/>
                </a:cubicBezTo>
                <a:cubicBezTo>
                  <a:pt x="0" y="10580"/>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4"/>
                  <a:pt x="6727" y="9818"/>
                  <a:pt x="491" y="9818"/>
                </a:cubicBezTo>
                <a:moveTo>
                  <a:pt x="491" y="4909"/>
                </a:moveTo>
                <a:cubicBezTo>
                  <a:pt x="220" y="4909"/>
                  <a:pt x="0" y="5130"/>
                  <a:pt x="0" y="5400"/>
                </a:cubicBezTo>
                <a:cubicBezTo>
                  <a:pt x="0" y="5671"/>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2"/>
                  <a:pt x="1319" y="21600"/>
                  <a:pt x="2945" y="21600"/>
                </a:cubicBezTo>
                <a:cubicBezTo>
                  <a:pt x="4573" y="21600"/>
                  <a:pt x="5891" y="20282"/>
                  <a:pt x="5891" y="18655"/>
                </a:cubicBezTo>
                <a:cubicBezTo>
                  <a:pt x="5891" y="17028"/>
                  <a:pt x="4573" y="15709"/>
                  <a:pt x="2945" y="157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8" name="Shape 3885"/>
          <p:cNvSpPr/>
          <p:nvPr/>
        </p:nvSpPr>
        <p:spPr>
          <a:xfrm>
            <a:off x="790112" y="30709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30"/>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3"/>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9"/>
                  <a:pt x="4418" y="4909"/>
                </a:cubicBezTo>
                <a:cubicBezTo>
                  <a:pt x="4418" y="5180"/>
                  <a:pt x="4638" y="5400"/>
                  <a:pt x="4909" y="5400"/>
                </a:cubicBezTo>
                <a:lnTo>
                  <a:pt x="5891" y="5400"/>
                </a:lnTo>
                <a:cubicBezTo>
                  <a:pt x="11584"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89" name="Shape 3886"/>
          <p:cNvSpPr/>
          <p:nvPr/>
        </p:nvSpPr>
        <p:spPr>
          <a:xfrm>
            <a:off x="1335495" y="3070984"/>
            <a:ext cx="253666" cy="279033"/>
          </a:xfrm>
          <a:custGeom>
            <a:avLst/>
            <a:gdLst/>
            <a:ahLst/>
            <a:cxnLst>
              <a:cxn ang="0">
                <a:pos x="wd2" y="hd2"/>
              </a:cxn>
              <a:cxn ang="5400000">
                <a:pos x="wd2" y="hd2"/>
              </a:cxn>
              <a:cxn ang="10800000">
                <a:pos x="wd2" y="hd2"/>
              </a:cxn>
              <a:cxn ang="16200000">
                <a:pos x="wd2" y="hd2"/>
              </a:cxn>
            </a:cxnLst>
            <a:rect l="0" t="0" r="r" b="b"/>
            <a:pathLst>
              <a:path w="21600" h="21600" extrusionOk="0">
                <a:moveTo>
                  <a:pt x="14244" y="12618"/>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7" y="3927"/>
                  <a:pt x="10800" y="3927"/>
                </a:cubicBezTo>
                <a:cubicBezTo>
                  <a:pt x="13783" y="3927"/>
                  <a:pt x="16200" y="6125"/>
                  <a:pt x="16200" y="8836"/>
                </a:cubicBezTo>
                <a:cubicBezTo>
                  <a:pt x="16200" y="10358"/>
                  <a:pt x="15439" y="11718"/>
                  <a:pt x="14244" y="12618"/>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4"/>
                  <a:pt x="14660" y="18980"/>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1" y="11291"/>
                  <a:pt x="13500" y="10192"/>
                  <a:pt x="13500" y="8836"/>
                </a:cubicBezTo>
                <a:cubicBezTo>
                  <a:pt x="13500" y="7481"/>
                  <a:pt x="12291" y="6382"/>
                  <a:pt x="10800" y="6382"/>
                </a:cubicBezTo>
                <a:cubicBezTo>
                  <a:pt x="9309" y="6382"/>
                  <a:pt x="8100" y="7481"/>
                  <a:pt x="8100" y="8836"/>
                </a:cubicBezTo>
                <a:cubicBezTo>
                  <a:pt x="8100" y="10192"/>
                  <a:pt x="9309" y="11291"/>
                  <a:pt x="10800" y="11291"/>
                </a:cubicBezTo>
                <a:moveTo>
                  <a:pt x="11994" y="20179"/>
                </a:moveTo>
                <a:cubicBezTo>
                  <a:pt x="11855" y="20433"/>
                  <a:pt x="11738"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0" name="Shape 3887"/>
          <p:cNvSpPr/>
          <p:nvPr/>
        </p:nvSpPr>
        <p:spPr>
          <a:xfrm>
            <a:off x="1880878" y="3070984"/>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1" name="Shape 3888"/>
          <p:cNvSpPr/>
          <p:nvPr/>
        </p:nvSpPr>
        <p:spPr>
          <a:xfrm>
            <a:off x="2388211" y="3070984"/>
            <a:ext cx="278966" cy="278971"/>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5" y="12269"/>
                </a:moveTo>
                <a:cubicBezTo>
                  <a:pt x="9991" y="12269"/>
                  <a:pt x="9331" y="11609"/>
                  <a:pt x="9331" y="10796"/>
                </a:cubicBezTo>
                <a:cubicBezTo>
                  <a:pt x="9331" y="9981"/>
                  <a:pt x="9991" y="9323"/>
                  <a:pt x="10805" y="9323"/>
                </a:cubicBezTo>
                <a:cubicBezTo>
                  <a:pt x="11618" y="9323"/>
                  <a:pt x="12278" y="9981"/>
                  <a:pt x="12278" y="10796"/>
                </a:cubicBezTo>
                <a:cubicBezTo>
                  <a:pt x="12278" y="11609"/>
                  <a:pt x="11618" y="12269"/>
                  <a:pt x="10805" y="12269"/>
                </a:cubicBezTo>
                <a:moveTo>
                  <a:pt x="3930" y="19143"/>
                </a:moveTo>
                <a:cubicBezTo>
                  <a:pt x="3930" y="19956"/>
                  <a:pt x="3271" y="20616"/>
                  <a:pt x="2457" y="20616"/>
                </a:cubicBezTo>
                <a:cubicBezTo>
                  <a:pt x="1643" y="20616"/>
                  <a:pt x="984" y="19956"/>
                  <a:pt x="984" y="19143"/>
                </a:cubicBezTo>
                <a:cubicBezTo>
                  <a:pt x="984" y="18329"/>
                  <a:pt x="1643" y="17670"/>
                  <a:pt x="2457" y="17670"/>
                </a:cubicBezTo>
                <a:cubicBezTo>
                  <a:pt x="3271" y="17670"/>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6" y="8347"/>
                  <a:pt x="10800" y="8347"/>
                </a:cubicBezTo>
                <a:cubicBezTo>
                  <a:pt x="9615" y="8347"/>
                  <a:pt x="8626" y="9187"/>
                  <a:pt x="8398" y="10306"/>
                </a:cubicBezTo>
                <a:lnTo>
                  <a:pt x="2456" y="10306"/>
                </a:lnTo>
                <a:cubicBezTo>
                  <a:pt x="2184" y="10306"/>
                  <a:pt x="1965" y="10525"/>
                  <a:pt x="1965" y="10797"/>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8"/>
                </a:lnTo>
                <a:lnTo>
                  <a:pt x="8397" y="11288"/>
                </a:lnTo>
                <a:cubicBezTo>
                  <a:pt x="8623" y="12409"/>
                  <a:pt x="9613" y="13253"/>
                  <a:pt x="10800" y="13253"/>
                </a:cubicBezTo>
                <a:cubicBezTo>
                  <a:pt x="11988" y="13253"/>
                  <a:pt x="12978" y="12409"/>
                  <a:pt x="13204" y="11288"/>
                </a:cubicBezTo>
                <a:lnTo>
                  <a:pt x="19151" y="11288"/>
                </a:lnTo>
                <a:cubicBezTo>
                  <a:pt x="19422" y="11288"/>
                  <a:pt x="19642" y="11068"/>
                  <a:pt x="19642" y="10797"/>
                </a:cubicBezTo>
                <a:lnTo>
                  <a:pt x="19642" y="4856"/>
                </a:lnTo>
                <a:cubicBezTo>
                  <a:pt x="20760" y="4626"/>
                  <a:pt x="21600" y="3638"/>
                  <a:pt x="21600" y="2452"/>
                </a:cubicBezTo>
                <a:cubicBezTo>
                  <a:pt x="21600" y="1098"/>
                  <a:pt x="20502" y="0"/>
                  <a:pt x="19148"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2" name="Shape 3889"/>
          <p:cNvSpPr/>
          <p:nvPr/>
        </p:nvSpPr>
        <p:spPr>
          <a:xfrm>
            <a:off x="2933594" y="3070984"/>
            <a:ext cx="253599" cy="278971"/>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70"/>
                  <a:pt x="18907" y="17670"/>
                </a:cubicBezTo>
                <a:cubicBezTo>
                  <a:pt x="19802" y="17670"/>
                  <a:pt x="20528" y="18329"/>
                  <a:pt x="20528" y="19143"/>
                </a:cubicBezTo>
                <a:cubicBezTo>
                  <a:pt x="20528" y="19956"/>
                  <a:pt x="19802" y="20616"/>
                  <a:pt x="18907" y="20616"/>
                </a:cubicBezTo>
                <a:moveTo>
                  <a:pt x="2703" y="12269"/>
                </a:moveTo>
                <a:cubicBezTo>
                  <a:pt x="1808" y="12269"/>
                  <a:pt x="1082" y="11609"/>
                  <a:pt x="1082" y="10796"/>
                </a:cubicBezTo>
                <a:cubicBezTo>
                  <a:pt x="1082" y="9981"/>
                  <a:pt x="1808" y="9323"/>
                  <a:pt x="2703" y="9323"/>
                </a:cubicBezTo>
                <a:cubicBezTo>
                  <a:pt x="3598" y="9323"/>
                  <a:pt x="4323" y="9981"/>
                  <a:pt x="4323" y="10796"/>
                </a:cubicBezTo>
                <a:cubicBezTo>
                  <a:pt x="4323" y="11609"/>
                  <a:pt x="3598" y="12269"/>
                  <a:pt x="2703" y="12269"/>
                </a:cubicBezTo>
                <a:moveTo>
                  <a:pt x="18907" y="975"/>
                </a:moveTo>
                <a:cubicBezTo>
                  <a:pt x="19802" y="975"/>
                  <a:pt x="20528" y="1634"/>
                  <a:pt x="20528" y="2448"/>
                </a:cubicBezTo>
                <a:cubicBezTo>
                  <a:pt x="20528"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60"/>
                </a:lnTo>
                <a:cubicBezTo>
                  <a:pt x="17373" y="4574"/>
                  <a:pt x="18092" y="4905"/>
                  <a:pt x="18902" y="4905"/>
                </a:cubicBezTo>
                <a:cubicBezTo>
                  <a:pt x="20393" y="4905"/>
                  <a:pt x="21600" y="3807"/>
                  <a:pt x="21600" y="2452"/>
                </a:cubicBezTo>
                <a:cubicBezTo>
                  <a:pt x="21600" y="1098"/>
                  <a:pt x="20393" y="0"/>
                  <a:pt x="18902" y="0"/>
                </a:cubicBezTo>
                <a:cubicBezTo>
                  <a:pt x="17412" y="0"/>
                  <a:pt x="16204" y="1098"/>
                  <a:pt x="16204" y="2452"/>
                </a:cubicBezTo>
                <a:cubicBezTo>
                  <a:pt x="16204" y="2717"/>
                  <a:pt x="16262" y="2966"/>
                  <a:pt x="16347" y="3204"/>
                </a:cubicBezTo>
                <a:lnTo>
                  <a:pt x="4722" y="9193"/>
                </a:lnTo>
                <a:cubicBezTo>
                  <a:pt x="4227" y="8679"/>
                  <a:pt x="3509" y="8347"/>
                  <a:pt x="2698" y="8347"/>
                </a:cubicBezTo>
                <a:cubicBezTo>
                  <a:pt x="1207" y="8347"/>
                  <a:pt x="0" y="9445"/>
                  <a:pt x="0" y="10800"/>
                </a:cubicBezTo>
                <a:cubicBezTo>
                  <a:pt x="0" y="12155"/>
                  <a:pt x="1207" y="13253"/>
                  <a:pt x="2698" y="13253"/>
                </a:cubicBezTo>
                <a:cubicBezTo>
                  <a:pt x="3509" y="13253"/>
                  <a:pt x="4227" y="12921"/>
                  <a:pt x="4722" y="12407"/>
                </a:cubicBezTo>
                <a:lnTo>
                  <a:pt x="16347" y="18395"/>
                </a:lnTo>
                <a:cubicBezTo>
                  <a:pt x="16262" y="18634"/>
                  <a:pt x="16204" y="18883"/>
                  <a:pt x="16204" y="19147"/>
                </a:cubicBezTo>
                <a:cubicBezTo>
                  <a:pt x="16204" y="20502"/>
                  <a:pt x="17412" y="21600"/>
                  <a:pt x="18902" y="21600"/>
                </a:cubicBezTo>
                <a:cubicBezTo>
                  <a:pt x="20393" y="21600"/>
                  <a:pt x="21600" y="20502"/>
                  <a:pt x="21600" y="19147"/>
                </a:cubicBezTo>
                <a:cubicBezTo>
                  <a:pt x="21600" y="17793"/>
                  <a:pt x="20393" y="16695"/>
                  <a:pt x="18902" y="1669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3" name="Shape 3890"/>
          <p:cNvSpPr/>
          <p:nvPr/>
        </p:nvSpPr>
        <p:spPr>
          <a:xfrm>
            <a:off x="3453610" y="3070984"/>
            <a:ext cx="279170" cy="279058"/>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6"/>
                  <a:pt x="10421" y="16209"/>
                  <a:pt x="10002" y="16302"/>
                </a:cubicBezTo>
                <a:cubicBezTo>
                  <a:pt x="9027" y="16518"/>
                  <a:pt x="8105" y="16493"/>
                  <a:pt x="7342" y="16179"/>
                </a:cubicBezTo>
                <a:cubicBezTo>
                  <a:pt x="6912" y="16003"/>
                  <a:pt x="6537" y="15756"/>
                  <a:pt x="6227" y="15442"/>
                </a:cubicBezTo>
                <a:cubicBezTo>
                  <a:pt x="5915" y="15129"/>
                  <a:pt x="5669" y="14758"/>
                  <a:pt x="5493" y="14341"/>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4"/>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9"/>
                  <a:pt x="15389" y="7238"/>
                  <a:pt x="15526" y="7693"/>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1"/>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8"/>
                  <a:pt x="989" y="10727"/>
                </a:cubicBezTo>
                <a:cubicBezTo>
                  <a:pt x="989" y="9370"/>
                  <a:pt x="1254" y="8086"/>
                  <a:pt x="1777" y="6911"/>
                </a:cubicBezTo>
                <a:cubicBezTo>
                  <a:pt x="2301" y="5736"/>
                  <a:pt x="3037" y="4693"/>
                  <a:pt x="3964" y="3814"/>
                </a:cubicBezTo>
                <a:cubicBezTo>
                  <a:pt x="4892" y="2934"/>
                  <a:pt x="6002" y="2230"/>
                  <a:pt x="7264" y="1723"/>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2"/>
                  <a:pt x="5132" y="9032"/>
                  <a:pt x="4777" y="10034"/>
                </a:cubicBezTo>
                <a:cubicBezTo>
                  <a:pt x="4420" y="11038"/>
                  <a:pt x="4240" y="12021"/>
                  <a:pt x="4240" y="12958"/>
                </a:cubicBezTo>
                <a:cubicBezTo>
                  <a:pt x="4240" y="13568"/>
                  <a:pt x="4354" y="14151"/>
                  <a:pt x="4579" y="14690"/>
                </a:cubicBezTo>
                <a:cubicBezTo>
                  <a:pt x="4804" y="15227"/>
                  <a:pt x="5113" y="15701"/>
                  <a:pt x="5499" y="16097"/>
                </a:cubicBezTo>
                <a:cubicBezTo>
                  <a:pt x="5887" y="16496"/>
                  <a:pt x="6354" y="16816"/>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4"/>
                </a:cubicBezTo>
                <a:cubicBezTo>
                  <a:pt x="17934" y="16294"/>
                  <a:pt x="18680" y="15688"/>
                  <a:pt x="19342" y="14930"/>
                </a:cubicBezTo>
                <a:cubicBezTo>
                  <a:pt x="20001" y="14176"/>
                  <a:pt x="20548" y="13284"/>
                  <a:pt x="20967" y="12281"/>
                </a:cubicBezTo>
                <a:cubicBezTo>
                  <a:pt x="21387" y="11275"/>
                  <a:pt x="21600" y="10179"/>
                  <a:pt x="21600" y="9023"/>
                </a:cubicBezTo>
                <a:cubicBezTo>
                  <a:pt x="21600" y="7651"/>
                  <a:pt x="21328" y="6389"/>
                  <a:pt x="20793" y="5274"/>
                </a:cubicBezTo>
                <a:cubicBezTo>
                  <a:pt x="20258" y="4159"/>
                  <a:pt x="19518" y="3199"/>
                  <a:pt x="18594" y="2423"/>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8"/>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4" name="Shape 3891"/>
          <p:cNvSpPr/>
          <p:nvPr/>
        </p:nvSpPr>
        <p:spPr>
          <a:xfrm>
            <a:off x="3986310" y="30709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8"/>
                  <a:pt x="17673" y="7364"/>
                </a:cubicBezTo>
                <a:cubicBezTo>
                  <a:pt x="17673" y="6787"/>
                  <a:pt x="17339" y="6295"/>
                  <a:pt x="16856" y="6052"/>
                </a:cubicBezTo>
                <a:cubicBezTo>
                  <a:pt x="17033" y="5170"/>
                  <a:pt x="17144" y="4264"/>
                  <a:pt x="17167" y="3336"/>
                </a:cubicBezTo>
                <a:cubicBezTo>
                  <a:pt x="19277" y="5136"/>
                  <a:pt x="20618" y="7809"/>
                  <a:pt x="20618" y="10800"/>
                </a:cubicBezTo>
                <a:cubicBezTo>
                  <a:pt x="20618" y="11764"/>
                  <a:pt x="20469" y="12690"/>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6"/>
                  <a:pt x="10556" y="16200"/>
                  <a:pt x="10800" y="16200"/>
                </a:cubicBezTo>
                <a:cubicBezTo>
                  <a:pt x="11273" y="16200"/>
                  <a:pt x="11689" y="15974"/>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3"/>
                </a:moveTo>
                <a:cubicBezTo>
                  <a:pt x="3476" y="16840"/>
                  <a:pt x="3436" y="16280"/>
                  <a:pt x="3436" y="15709"/>
                </a:cubicBezTo>
                <a:cubicBezTo>
                  <a:pt x="3436" y="14764"/>
                  <a:pt x="3536" y="13842"/>
                  <a:pt x="3707" y="12946"/>
                </a:cubicBezTo>
                <a:cubicBezTo>
                  <a:pt x="5455" y="13988"/>
                  <a:pt x="7377" y="14767"/>
                  <a:pt x="9421" y="15227"/>
                </a:cubicBezTo>
                <a:cubicBezTo>
                  <a:pt x="9431" y="15254"/>
                  <a:pt x="9436" y="15282"/>
                  <a:pt x="9447" y="15308"/>
                </a:cubicBezTo>
                <a:cubicBezTo>
                  <a:pt x="7724" y="16421"/>
                  <a:pt x="5761" y="17193"/>
                  <a:pt x="3643" y="17507"/>
                </a:cubicBezTo>
                <a:cubicBezTo>
                  <a:pt x="3608" y="17469"/>
                  <a:pt x="3573" y="17430"/>
                  <a:pt x="3539" y="17393"/>
                </a:cubicBezTo>
                <a:moveTo>
                  <a:pt x="3075" y="11369"/>
                </a:moveTo>
                <a:cubicBezTo>
                  <a:pt x="2361" y="10869"/>
                  <a:pt x="1683" y="10322"/>
                  <a:pt x="1046" y="9729"/>
                </a:cubicBezTo>
                <a:cubicBezTo>
                  <a:pt x="1528" y="5299"/>
                  <a:pt x="4955" y="1762"/>
                  <a:pt x="9331" y="1104"/>
                </a:cubicBezTo>
                <a:cubicBezTo>
                  <a:pt x="9335" y="1629"/>
                  <a:pt x="9363" y="2148"/>
                  <a:pt x="9417" y="2660"/>
                </a:cubicBezTo>
                <a:cubicBezTo>
                  <a:pt x="8572" y="3227"/>
                  <a:pt x="7787" y="3879"/>
                  <a:pt x="7069" y="4597"/>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4"/>
                  <a:pt x="3936" y="11937"/>
                </a:cubicBezTo>
                <a:cubicBezTo>
                  <a:pt x="4379" y="10266"/>
                  <a:pt x="5100" y="8709"/>
                  <a:pt x="6060" y="7326"/>
                </a:cubicBezTo>
                <a:cubicBezTo>
                  <a:pt x="6164" y="7349"/>
                  <a:pt x="6271" y="7364"/>
                  <a:pt x="6382" y="7364"/>
                </a:cubicBezTo>
                <a:cubicBezTo>
                  <a:pt x="7195" y="7364"/>
                  <a:pt x="7855" y="6705"/>
                  <a:pt x="7855" y="5891"/>
                </a:cubicBezTo>
                <a:cubicBezTo>
                  <a:pt x="7855" y="5688"/>
                  <a:pt x="7813" y="5494"/>
                  <a:pt x="7739" y="5318"/>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1"/>
                  <a:pt x="11005" y="1708"/>
                  <a:pt x="10354" y="2082"/>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6"/>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8"/>
                  <a:pt x="15149" y="8393"/>
                </a:cubicBezTo>
                <a:cubicBezTo>
                  <a:pt x="14827" y="9199"/>
                  <a:pt x="14443" y="9974"/>
                  <a:pt x="13991" y="10701"/>
                </a:cubicBezTo>
                <a:cubicBezTo>
                  <a:pt x="12159" y="8620"/>
                  <a:pt x="10894" y="6025"/>
                  <a:pt x="10469" y="3152"/>
                </a:cubicBezTo>
                <a:cubicBezTo>
                  <a:pt x="11590" y="2463"/>
                  <a:pt x="12813" y="1934"/>
                  <a:pt x="14106" y="1565"/>
                </a:cubicBezTo>
                <a:cubicBezTo>
                  <a:pt x="14844" y="1829"/>
                  <a:pt x="15544" y="2174"/>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5" name="Shape 3892"/>
          <p:cNvSpPr/>
          <p:nvPr/>
        </p:nvSpPr>
        <p:spPr>
          <a:xfrm>
            <a:off x="4544376" y="3070984"/>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6" name="Shape 3893"/>
          <p:cNvSpPr/>
          <p:nvPr/>
        </p:nvSpPr>
        <p:spPr>
          <a:xfrm>
            <a:off x="5051709" y="30709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7" name="Shape 3894"/>
          <p:cNvSpPr/>
          <p:nvPr/>
        </p:nvSpPr>
        <p:spPr>
          <a:xfrm>
            <a:off x="5584409" y="30709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8" name="Shape 3895"/>
          <p:cNvSpPr/>
          <p:nvPr/>
        </p:nvSpPr>
        <p:spPr>
          <a:xfrm>
            <a:off x="790112"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324" y="12091"/>
                </a:moveTo>
                <a:cubicBezTo>
                  <a:pt x="14020" y="12091"/>
                  <a:pt x="14020" y="12428"/>
                  <a:pt x="14020" y="12428"/>
                </a:cubicBezTo>
                <a:lnTo>
                  <a:pt x="14020" y="12863"/>
                </a:lnTo>
                <a:lnTo>
                  <a:pt x="14629" y="12863"/>
                </a:lnTo>
                <a:lnTo>
                  <a:pt x="14629" y="12428"/>
                </a:lnTo>
                <a:cubicBezTo>
                  <a:pt x="14629" y="12428"/>
                  <a:pt x="14629" y="12091"/>
                  <a:pt x="14324" y="12091"/>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3"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2"/>
                </a:cubicBezTo>
                <a:lnTo>
                  <a:pt x="11687" y="14895"/>
                </a:lnTo>
                <a:lnTo>
                  <a:pt x="11028" y="14895"/>
                </a:lnTo>
                <a:lnTo>
                  <a:pt x="11028" y="10446"/>
                </a:lnTo>
                <a:lnTo>
                  <a:pt x="11687" y="10446"/>
                </a:lnTo>
                <a:lnTo>
                  <a:pt x="11687" y="11888"/>
                </a:lnTo>
                <a:cubicBezTo>
                  <a:pt x="11789" y="11782"/>
                  <a:pt x="12036" y="11558"/>
                  <a:pt x="12347" y="11558"/>
                </a:cubicBezTo>
                <a:cubicBezTo>
                  <a:pt x="12752" y="11558"/>
                  <a:pt x="12904" y="11897"/>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7"/>
                  <a:pt x="8696" y="14557"/>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4" y="9431"/>
                  <a:pt x="7074"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4"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1"/>
                  <a:pt x="14527" y="943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1"/>
                </a:moveTo>
                <a:cubicBezTo>
                  <a:pt x="11860" y="12091"/>
                  <a:pt x="11757" y="12168"/>
                  <a:pt x="11687" y="12243"/>
                </a:cubicBezTo>
                <a:lnTo>
                  <a:pt x="11687" y="14277"/>
                </a:lnTo>
                <a:cubicBezTo>
                  <a:pt x="11751" y="14345"/>
                  <a:pt x="11847" y="14411"/>
                  <a:pt x="11992" y="14411"/>
                </a:cubicBezTo>
                <a:cubicBezTo>
                  <a:pt x="12296" y="14411"/>
                  <a:pt x="12296" y="14072"/>
                  <a:pt x="12296" y="14072"/>
                </a:cubicBezTo>
                <a:lnTo>
                  <a:pt x="12296" y="12428"/>
                </a:lnTo>
                <a:cubicBezTo>
                  <a:pt x="12296" y="12428"/>
                  <a:pt x="12245" y="12091"/>
                  <a:pt x="11992" y="12091"/>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2"/>
                </a:moveTo>
                <a:cubicBezTo>
                  <a:pt x="12802" y="8802"/>
                  <a:pt x="13158" y="8449"/>
                  <a:pt x="13158" y="8449"/>
                </a:cubicBezTo>
                <a:lnTo>
                  <a:pt x="13158" y="8751"/>
                </a:lnTo>
                <a:lnTo>
                  <a:pt x="13766" y="8751"/>
                </a:lnTo>
                <a:lnTo>
                  <a:pt x="13766" y="5878"/>
                </a:lnTo>
                <a:lnTo>
                  <a:pt x="13158" y="5878"/>
                </a:lnTo>
                <a:lnTo>
                  <a:pt x="13158" y="8096"/>
                </a:lnTo>
                <a:cubicBezTo>
                  <a:pt x="13158" y="8096"/>
                  <a:pt x="12954" y="8348"/>
                  <a:pt x="12752" y="8348"/>
                </a:cubicBezTo>
                <a:cubicBezTo>
                  <a:pt x="12549" y="8348"/>
                  <a:pt x="12549" y="8197"/>
                  <a:pt x="12549" y="8197"/>
                </a:cubicBezTo>
                <a:lnTo>
                  <a:pt x="12549" y="5878"/>
                </a:lnTo>
                <a:lnTo>
                  <a:pt x="11941" y="5878"/>
                </a:lnTo>
                <a:lnTo>
                  <a:pt x="11941" y="8398"/>
                </a:lnTo>
                <a:cubicBezTo>
                  <a:pt x="11941" y="8398"/>
                  <a:pt x="11992" y="8802"/>
                  <a:pt x="12397" y="8802"/>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8"/>
                  <a:pt x="10572" y="5878"/>
                </a:cubicBezTo>
                <a:lnTo>
                  <a:pt x="10369" y="5878"/>
                </a:lnTo>
                <a:cubicBezTo>
                  <a:pt x="9921" y="5878"/>
                  <a:pt x="9558" y="6239"/>
                  <a:pt x="9558" y="6685"/>
                </a:cubicBezTo>
                <a:lnTo>
                  <a:pt x="9558" y="7995"/>
                </a:lnTo>
                <a:cubicBezTo>
                  <a:pt x="9558" y="8440"/>
                  <a:pt x="9921" y="8802"/>
                  <a:pt x="10369" y="880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99" name="Shape 3896"/>
          <p:cNvSpPr/>
          <p:nvPr/>
        </p:nvSpPr>
        <p:spPr>
          <a:xfrm>
            <a:off x="1322812"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5"/>
                  <a:pt x="8519" y="11330"/>
                </a:cubicBezTo>
                <a:cubicBezTo>
                  <a:pt x="8490" y="11170"/>
                  <a:pt x="8318" y="11068"/>
                  <a:pt x="8246" y="10939"/>
                </a:cubicBezTo>
                <a:cubicBezTo>
                  <a:pt x="8099" y="10677"/>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30"/>
                  <a:pt x="13183" y="10624"/>
                  <a:pt x="13115" y="10829"/>
                </a:cubicBezTo>
                <a:cubicBezTo>
                  <a:pt x="12865" y="11589"/>
                  <a:pt x="12498" y="12293"/>
                  <a:pt x="11669" y="12488"/>
                </a:cubicBezTo>
                <a:cubicBezTo>
                  <a:pt x="11121" y="12618"/>
                  <a:pt x="10711" y="12284"/>
                  <a:pt x="10576" y="11941"/>
                </a:cubicBezTo>
                <a:cubicBezTo>
                  <a:pt x="10538" y="11846"/>
                  <a:pt x="10474" y="11677"/>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7" y="10569"/>
                  <a:pt x="9347" y="10879"/>
                  <a:pt x="9322" y="10986"/>
                </a:cubicBezTo>
                <a:cubicBezTo>
                  <a:pt x="9213" y="11462"/>
                  <a:pt x="9089" y="11974"/>
                  <a:pt x="8952" y="12442"/>
                </a:cubicBezTo>
                <a:cubicBezTo>
                  <a:pt x="8812" y="12929"/>
                  <a:pt x="8736" y="13427"/>
                  <a:pt x="8600" y="13898"/>
                </a:cubicBezTo>
                <a:cubicBezTo>
                  <a:pt x="8536" y="14115"/>
                  <a:pt x="8539" y="14346"/>
                  <a:pt x="8487" y="14571"/>
                </a:cubicBezTo>
                <a:lnTo>
                  <a:pt x="8487" y="14900"/>
                </a:lnTo>
                <a:cubicBezTo>
                  <a:pt x="8439" y="15108"/>
                  <a:pt x="8475" y="15478"/>
                  <a:pt x="8519" y="15683"/>
                </a:cubicBezTo>
                <a:cubicBezTo>
                  <a:pt x="8547"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0" name="Shape 3897"/>
          <p:cNvSpPr/>
          <p:nvPr/>
        </p:nvSpPr>
        <p:spPr>
          <a:xfrm>
            <a:off x="1855512"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81" y="6871"/>
                </a:moveTo>
                <a:cubicBezTo>
                  <a:pt x="12915" y="6831"/>
                  <a:pt x="11990" y="7537"/>
                  <a:pt x="11505" y="8993"/>
                </a:cubicBezTo>
                <a:cubicBezTo>
                  <a:pt x="11755" y="8897"/>
                  <a:pt x="11998" y="8850"/>
                  <a:pt x="12232" y="8850"/>
                </a:cubicBezTo>
                <a:cubicBezTo>
                  <a:pt x="12732" y="8850"/>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7" y="10230"/>
                  <a:pt x="10374" y="9536"/>
                  <a:pt x="10183" y="8421"/>
                </a:cubicBezTo>
                <a:cubicBezTo>
                  <a:pt x="10007" y="7388"/>
                  <a:pt x="9537" y="6905"/>
                  <a:pt x="8774" y="6973"/>
                </a:cubicBezTo>
                <a:cubicBezTo>
                  <a:pt x="8450" y="7000"/>
                  <a:pt x="7966" y="7273"/>
                  <a:pt x="7320" y="7789"/>
                </a:cubicBezTo>
                <a:cubicBezTo>
                  <a:pt x="6849" y="8183"/>
                  <a:pt x="6372" y="8577"/>
                  <a:pt x="5888" y="8972"/>
                </a:cubicBezTo>
                <a:lnTo>
                  <a:pt x="6350" y="9523"/>
                </a:lnTo>
                <a:cubicBezTo>
                  <a:pt x="6790" y="9237"/>
                  <a:pt x="7047" y="9094"/>
                  <a:pt x="7121" y="9094"/>
                </a:cubicBezTo>
                <a:cubicBezTo>
                  <a:pt x="7459" y="9094"/>
                  <a:pt x="7774" y="9583"/>
                  <a:pt x="8068" y="10562"/>
                </a:cubicBezTo>
                <a:cubicBezTo>
                  <a:pt x="8333" y="11460"/>
                  <a:pt x="8598" y="12358"/>
                  <a:pt x="8861" y="13256"/>
                </a:cubicBezTo>
                <a:cubicBezTo>
                  <a:pt x="9258" y="14234"/>
                  <a:pt x="9742" y="14723"/>
                  <a:pt x="10316" y="14723"/>
                </a:cubicBezTo>
                <a:cubicBezTo>
                  <a:pt x="11241" y="14723"/>
                  <a:pt x="12372" y="13922"/>
                  <a:pt x="13709" y="12317"/>
                </a:cubicBezTo>
                <a:cubicBezTo>
                  <a:pt x="15001" y="10781"/>
                  <a:pt x="15669" y="9570"/>
                  <a:pt x="15713" y="8686"/>
                </a:cubicBezTo>
                <a:cubicBezTo>
                  <a:pt x="15772" y="7504"/>
                  <a:pt x="15295" y="6899"/>
                  <a:pt x="14281" y="687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1" name="Shape 3898"/>
          <p:cNvSpPr/>
          <p:nvPr/>
        </p:nvSpPr>
        <p:spPr>
          <a:xfrm>
            <a:off x="2388211"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724" y="7360"/>
                </a:moveTo>
                <a:lnTo>
                  <a:pt x="13743" y="7360"/>
                </a:lnTo>
                <a:lnTo>
                  <a:pt x="13743" y="8833"/>
                </a:lnTo>
                <a:lnTo>
                  <a:pt x="12265" y="8833"/>
                </a:lnTo>
                <a:lnTo>
                  <a:pt x="12265" y="9816"/>
                </a:lnTo>
                <a:lnTo>
                  <a:pt x="13743" y="9816"/>
                </a:lnTo>
                <a:lnTo>
                  <a:pt x="13743" y="11283"/>
                </a:lnTo>
                <a:lnTo>
                  <a:pt x="14724" y="11283"/>
                </a:lnTo>
                <a:lnTo>
                  <a:pt x="14724" y="9816"/>
                </a:lnTo>
                <a:lnTo>
                  <a:pt x="16204" y="9816"/>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46" y="11723"/>
                </a:lnTo>
                <a:lnTo>
                  <a:pt x="9465" y="11929"/>
                </a:lnTo>
                <a:cubicBezTo>
                  <a:pt x="9624" y="11930"/>
                  <a:pt x="9777" y="11954"/>
                  <a:pt x="9922" y="12000"/>
                </a:cubicBezTo>
                <a:lnTo>
                  <a:pt x="10067" y="12105"/>
                </a:lnTo>
                <a:cubicBezTo>
                  <a:pt x="10439" y="12371"/>
                  <a:pt x="10636" y="12521"/>
                  <a:pt x="10695" y="12764"/>
                </a:cubicBezTo>
                <a:cubicBezTo>
                  <a:pt x="10710" y="12827"/>
                  <a:pt x="10717" y="12891"/>
                  <a:pt x="10717" y="12954"/>
                </a:cubicBezTo>
                <a:cubicBezTo>
                  <a:pt x="10717" y="13612"/>
                  <a:pt x="10247" y="13946"/>
                  <a:pt x="9321" y="13946"/>
                </a:cubicBezTo>
                <a:moveTo>
                  <a:pt x="8542" y="8739"/>
                </a:moveTo>
                <a:cubicBezTo>
                  <a:pt x="8495" y="8363"/>
                  <a:pt x="8574" y="8014"/>
                  <a:pt x="8754" y="7806"/>
                </a:cubicBezTo>
                <a:cubicBezTo>
                  <a:pt x="8864" y="7680"/>
                  <a:pt x="9006" y="7613"/>
                  <a:pt x="9163" y="7613"/>
                </a:cubicBezTo>
                <a:lnTo>
                  <a:pt x="9163" y="7409"/>
                </a:lnTo>
                <a:lnTo>
                  <a:pt x="9182" y="7613"/>
                </a:lnTo>
                <a:cubicBezTo>
                  <a:pt x="9653" y="7628"/>
                  <a:pt x="10105" y="8185"/>
                  <a:pt x="10189" y="8856"/>
                </a:cubicBezTo>
                <a:cubicBezTo>
                  <a:pt x="10237" y="9239"/>
                  <a:pt x="10155" y="9596"/>
                  <a:pt x="9970" y="9810"/>
                </a:cubicBezTo>
                <a:cubicBezTo>
                  <a:pt x="9859"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500"/>
                  <a:pt x="10342" y="10432"/>
                  <a:pt x="10688" y="10148"/>
                </a:cubicBezTo>
                <a:cubicBezTo>
                  <a:pt x="11138" y="9780"/>
                  <a:pt x="11386" y="9296"/>
                  <a:pt x="11386" y="8784"/>
                </a:cubicBezTo>
                <a:cubicBezTo>
                  <a:pt x="11386" y="8343"/>
                  <a:pt x="11262" y="7947"/>
                  <a:pt x="11050"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8"/>
                </a:cubicBezTo>
                <a:cubicBezTo>
                  <a:pt x="9113" y="11019"/>
                  <a:pt x="9147" y="11162"/>
                  <a:pt x="9216" y="11300"/>
                </a:cubicBezTo>
                <a:cubicBezTo>
                  <a:pt x="7942" y="11309"/>
                  <a:pt x="6870" y="12161"/>
                  <a:pt x="6870" y="13167"/>
                </a:cubicBezTo>
                <a:cubicBezTo>
                  <a:pt x="6870" y="14071"/>
                  <a:pt x="7902" y="14727"/>
                  <a:pt x="9324"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2" name="Shape 3899"/>
          <p:cNvSpPr/>
          <p:nvPr/>
        </p:nvSpPr>
        <p:spPr>
          <a:xfrm>
            <a:off x="2920911"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3" name="Shape 3900"/>
          <p:cNvSpPr/>
          <p:nvPr/>
        </p:nvSpPr>
        <p:spPr>
          <a:xfrm>
            <a:off x="3453610"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5"/>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4" name="Shape 3901"/>
          <p:cNvSpPr/>
          <p:nvPr/>
        </p:nvSpPr>
        <p:spPr>
          <a:xfrm>
            <a:off x="3986310"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2"/>
                </a:lnTo>
                <a:cubicBezTo>
                  <a:pt x="13281" y="13032"/>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7" y="7206"/>
                </a:cubicBezTo>
                <a:cubicBezTo>
                  <a:pt x="14563" y="7092"/>
                  <a:pt x="14447" y="7018"/>
                  <a:pt x="14291" y="6987"/>
                </a:cubicBezTo>
                <a:moveTo>
                  <a:pt x="13280" y="13606"/>
                </a:moveTo>
                <a:cubicBezTo>
                  <a:pt x="12921" y="13525"/>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9"/>
                  <a:pt x="13698" y="14338"/>
                </a:cubicBezTo>
                <a:cubicBezTo>
                  <a:pt x="13741" y="14156"/>
                  <a:pt x="13722" y="13990"/>
                  <a:pt x="13643" y="13858"/>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5" name="Shape 3902"/>
          <p:cNvSpPr/>
          <p:nvPr/>
        </p:nvSpPr>
        <p:spPr>
          <a:xfrm>
            <a:off x="4519010"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7"/>
                </a:lnTo>
                <a:lnTo>
                  <a:pt x="13925" y="9725"/>
                </a:lnTo>
                <a:lnTo>
                  <a:pt x="16200" y="7926"/>
                </a:lnTo>
                <a:cubicBezTo>
                  <a:pt x="16200" y="7926"/>
                  <a:pt x="13062" y="5890"/>
                  <a:pt x="13062" y="5890"/>
                </a:cubicBezTo>
                <a:close/>
                <a:moveTo>
                  <a:pt x="5400" y="8027"/>
                </a:moveTo>
                <a:lnTo>
                  <a:pt x="7647" y="9763"/>
                </a:lnTo>
                <a:lnTo>
                  <a:pt x="10786" y="7777"/>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8"/>
                </a:lnTo>
                <a:lnTo>
                  <a:pt x="10799" y="16692"/>
                </a:lnTo>
                <a:lnTo>
                  <a:pt x="14000" y="14628"/>
                </a:lnTo>
                <a:lnTo>
                  <a:pt x="14000" y="14068"/>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6" name="Shape 3903"/>
          <p:cNvSpPr/>
          <p:nvPr/>
        </p:nvSpPr>
        <p:spPr>
          <a:xfrm>
            <a:off x="5051709"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7" name="Shape 3904"/>
          <p:cNvSpPr/>
          <p:nvPr/>
        </p:nvSpPr>
        <p:spPr>
          <a:xfrm>
            <a:off x="5584409" y="36036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1"/>
                </a:moveTo>
                <a:cubicBezTo>
                  <a:pt x="11788" y="8444"/>
                  <a:pt x="12059" y="8413"/>
                  <a:pt x="12059" y="8413"/>
                </a:cubicBezTo>
                <a:cubicBezTo>
                  <a:pt x="12328" y="8381"/>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1"/>
                </a:cubicBezTo>
                <a:lnTo>
                  <a:pt x="10651" y="10590"/>
                </a:lnTo>
                <a:lnTo>
                  <a:pt x="9559" y="13866"/>
                </a:lnTo>
                <a:lnTo>
                  <a:pt x="7742"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6"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5"/>
                  <a:pt x="14169" y="9931"/>
                  <a:pt x="14169" y="10549"/>
                </a:cubicBezTo>
                <a:cubicBezTo>
                  <a:pt x="14169" y="10975"/>
                  <a:pt x="14005" y="11471"/>
                  <a:pt x="13790" y="12162"/>
                </a:cubicBezTo>
                <a:lnTo>
                  <a:pt x="13291" y="13825"/>
                </a:lnTo>
                <a:cubicBezTo>
                  <a:pt x="13291" y="13825"/>
                  <a:pt x="11487" y="8461"/>
                  <a:pt x="11487" y="8461"/>
                </a:cubicBezTo>
                <a:close/>
                <a:moveTo>
                  <a:pt x="10800" y="15709"/>
                </a:moveTo>
                <a:cubicBezTo>
                  <a:pt x="10320" y="15709"/>
                  <a:pt x="9857" y="15637"/>
                  <a:pt x="9417" y="15509"/>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8" name="Shape 3905"/>
          <p:cNvSpPr/>
          <p:nvPr/>
        </p:nvSpPr>
        <p:spPr>
          <a:xfrm>
            <a:off x="790112"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36" y="10309"/>
                </a:moveTo>
                <a:cubicBezTo>
                  <a:pt x="13552" y="10309"/>
                  <a:pt x="12889" y="10401"/>
                  <a:pt x="12252" y="10556"/>
                </a:cubicBezTo>
                <a:cubicBezTo>
                  <a:pt x="12104" y="10191"/>
                  <a:pt x="11941" y="9834"/>
                  <a:pt x="11763" y="9485"/>
                </a:cubicBezTo>
                <a:cubicBezTo>
                  <a:pt x="12783" y="9001"/>
                  <a:pt x="13728" y="8391"/>
                  <a:pt x="14592" y="7683"/>
                </a:cubicBezTo>
                <a:cubicBezTo>
                  <a:pt x="15222" y="8448"/>
                  <a:pt x="15619" y="9408"/>
                  <a:pt x="15692" y="10457"/>
                </a:cubicBezTo>
                <a:cubicBezTo>
                  <a:pt x="15218" y="10370"/>
                  <a:pt x="14736" y="10309"/>
                  <a:pt x="14236" y="10309"/>
                </a:cubicBezTo>
                <a:moveTo>
                  <a:pt x="13226" y="15065"/>
                </a:moveTo>
                <a:cubicBezTo>
                  <a:pt x="13168" y="13821"/>
                  <a:pt x="12956" y="12619"/>
                  <a:pt x="12590" y="11483"/>
                </a:cubicBezTo>
                <a:cubicBezTo>
                  <a:pt x="13120" y="11361"/>
                  <a:pt x="13670" y="11291"/>
                  <a:pt x="14236" y="11291"/>
                </a:cubicBezTo>
                <a:cubicBezTo>
                  <a:pt x="14726" y="11291"/>
                  <a:pt x="15199" y="11358"/>
                  <a:pt x="15661" y="11451"/>
                </a:cubicBezTo>
                <a:cubicBezTo>
                  <a:pt x="15455" y="13001"/>
                  <a:pt x="14529" y="14322"/>
                  <a:pt x="13226" y="15065"/>
                </a:cubicBezTo>
                <a:moveTo>
                  <a:pt x="10800" y="15709"/>
                </a:moveTo>
                <a:cubicBezTo>
                  <a:pt x="9745" y="15709"/>
                  <a:pt x="8772" y="15374"/>
                  <a:pt x="7972" y="14808"/>
                </a:cubicBezTo>
                <a:cubicBezTo>
                  <a:pt x="8822" y="13429"/>
                  <a:pt x="10108" y="12348"/>
                  <a:pt x="11646" y="11769"/>
                </a:cubicBezTo>
                <a:cubicBezTo>
                  <a:pt x="12027" y="12943"/>
                  <a:pt x="12241" y="14191"/>
                  <a:pt x="12264" y="15488"/>
                </a:cubicBezTo>
                <a:cubicBezTo>
                  <a:pt x="11801" y="15631"/>
                  <a:pt x="11310" y="15709"/>
                  <a:pt x="10800" y="15709"/>
                </a:cubicBezTo>
                <a:moveTo>
                  <a:pt x="5891" y="10800"/>
                </a:moveTo>
                <a:cubicBezTo>
                  <a:pt x="7641" y="10800"/>
                  <a:pt x="9313" y="10470"/>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9"/>
                  <a:pt x="10353" y="9000"/>
                </a:cubicBezTo>
                <a:cubicBezTo>
                  <a:pt x="8992" y="9509"/>
                  <a:pt x="7526" y="9802"/>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09" name="Shape 3906"/>
          <p:cNvSpPr/>
          <p:nvPr/>
        </p:nvSpPr>
        <p:spPr>
          <a:xfrm>
            <a:off x="1322812"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39" y="7246"/>
                  <a:pt x="15108" y="7411"/>
                  <a:pt x="14650" y="7500"/>
                </a:cubicBezTo>
                <a:cubicBezTo>
                  <a:pt x="14282" y="7114"/>
                  <a:pt x="13759" y="6874"/>
                  <a:pt x="13180"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2"/>
                  <a:pt x="7483" y="11638"/>
                </a:cubicBezTo>
                <a:cubicBezTo>
                  <a:pt x="7739" y="12426"/>
                  <a:pt x="8483" y="12999"/>
                  <a:pt x="9364" y="13015"/>
                </a:cubicBezTo>
                <a:cubicBezTo>
                  <a:pt x="8674" y="13547"/>
                  <a:pt x="7806" y="13863"/>
                  <a:pt x="6862" y="13863"/>
                </a:cubicBezTo>
                <a:cubicBezTo>
                  <a:pt x="6699" y="13863"/>
                  <a:pt x="6539" y="13855"/>
                  <a:pt x="6382" y="13837"/>
                </a:cubicBezTo>
                <a:cubicBezTo>
                  <a:pt x="7274" y="14398"/>
                  <a:pt x="8332" y="14727"/>
                  <a:pt x="9470" y="14727"/>
                </a:cubicBezTo>
                <a:cubicBezTo>
                  <a:pt x="13174" y="14727"/>
                  <a:pt x="15200" y="11706"/>
                  <a:pt x="15200" y="9086"/>
                </a:cubicBezTo>
                <a:cubicBezTo>
                  <a:pt x="15200" y="9000"/>
                  <a:pt x="15199" y="8914"/>
                  <a:pt x="15195" y="8830"/>
                </a:cubicBezTo>
                <a:cubicBezTo>
                  <a:pt x="15588" y="8550"/>
                  <a:pt x="15930" y="8201"/>
                  <a:pt x="16200" y="7804"/>
                </a:cubicBezTo>
                <a:cubicBezTo>
                  <a:pt x="15839" y="7961"/>
                  <a:pt x="15451" y="8067"/>
                  <a:pt x="15044" y="8115"/>
                </a:cubicBezTo>
                <a:cubicBezTo>
                  <a:pt x="15459" y="7870"/>
                  <a:pt x="15778" y="7482"/>
                  <a:pt x="15929" y="70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0" name="Shape 3907"/>
          <p:cNvSpPr/>
          <p:nvPr/>
        </p:nvSpPr>
        <p:spPr>
          <a:xfrm>
            <a:off x="1855512"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9" y="6381"/>
                  <a:pt x="9815" y="7120"/>
                  <a:pt x="9815" y="8363"/>
                </a:cubicBezTo>
                <a:lnTo>
                  <a:pt x="9815" y="9322"/>
                </a:lnTo>
                <a:lnTo>
                  <a:pt x="8837" y="9322"/>
                </a:lnTo>
                <a:lnTo>
                  <a:pt x="8837" y="10800"/>
                </a:lnTo>
                <a:lnTo>
                  <a:pt x="9815" y="10800"/>
                </a:lnTo>
                <a:lnTo>
                  <a:pt x="9815"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1" name="Shape 3908"/>
          <p:cNvSpPr/>
          <p:nvPr/>
        </p:nvSpPr>
        <p:spPr>
          <a:xfrm>
            <a:off x="2388211"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4" y="14943"/>
                </a:cubicBezTo>
                <a:cubicBezTo>
                  <a:pt x="13563" y="14943"/>
                  <a:pt x="13412" y="14266"/>
                  <a:pt x="13412" y="14266"/>
                </a:cubicBezTo>
                <a:lnTo>
                  <a:pt x="13412" y="12380"/>
                </a:lnTo>
                <a:cubicBezTo>
                  <a:pt x="13412" y="12380"/>
                  <a:pt x="13412" y="11558"/>
                  <a:pt x="14374" y="11558"/>
                </a:cubicBezTo>
                <a:cubicBezTo>
                  <a:pt x="15338" y="11558"/>
                  <a:pt x="15287" y="12380"/>
                  <a:pt x="15287" y="12380"/>
                </a:cubicBezTo>
                <a:moveTo>
                  <a:pt x="12905" y="14169"/>
                </a:moveTo>
                <a:cubicBezTo>
                  <a:pt x="12905" y="14169"/>
                  <a:pt x="12905" y="14943"/>
                  <a:pt x="12347" y="14943"/>
                </a:cubicBezTo>
                <a:cubicBezTo>
                  <a:pt x="12005" y="14943"/>
                  <a:pt x="11797" y="14762"/>
                  <a:pt x="11687" y="14622"/>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5" y="11897"/>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6" y="14943"/>
                  <a:pt x="8696" y="14556"/>
                  <a:pt x="8696" y="14556"/>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3" y="11074"/>
                </a:lnTo>
                <a:lnTo>
                  <a:pt x="7833"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3" y="9431"/>
                  <a:pt x="7073"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4"/>
                  <a:pt x="7073" y="16104"/>
                </a:cubicBezTo>
                <a:cubicBezTo>
                  <a:pt x="7073" y="16104"/>
                  <a:pt x="8905" y="16200"/>
                  <a:pt x="10800" y="16200"/>
                </a:cubicBezTo>
                <a:cubicBezTo>
                  <a:pt x="12630"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1"/>
                  <a:pt x="14527" y="9431"/>
                </a:cubicBezTo>
                <a:moveTo>
                  <a:pt x="11991" y="12090"/>
                </a:moveTo>
                <a:cubicBezTo>
                  <a:pt x="11859" y="12090"/>
                  <a:pt x="11757" y="12167"/>
                  <a:pt x="11687" y="12243"/>
                </a:cubicBezTo>
                <a:lnTo>
                  <a:pt x="11687" y="14277"/>
                </a:lnTo>
                <a:cubicBezTo>
                  <a:pt x="11751" y="14345"/>
                  <a:pt x="11847" y="14411"/>
                  <a:pt x="11991" y="14411"/>
                </a:cubicBezTo>
                <a:cubicBezTo>
                  <a:pt x="12296" y="14411"/>
                  <a:pt x="12296" y="14072"/>
                  <a:pt x="12296" y="14072"/>
                </a:cubicBezTo>
                <a:lnTo>
                  <a:pt x="12296" y="12429"/>
                </a:lnTo>
                <a:cubicBezTo>
                  <a:pt x="12296" y="12429"/>
                  <a:pt x="12245" y="12090"/>
                  <a:pt x="11991" y="12090"/>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3" y="4970"/>
                </a:lnTo>
                <a:lnTo>
                  <a:pt x="7124" y="4970"/>
                </a:lnTo>
                <a:lnTo>
                  <a:pt x="7986" y="7188"/>
                </a:lnTo>
                <a:cubicBezTo>
                  <a:pt x="7986" y="7188"/>
                  <a:pt x="7986" y="8751"/>
                  <a:pt x="7986" y="8751"/>
                </a:cubicBezTo>
                <a:close/>
                <a:moveTo>
                  <a:pt x="10166" y="6634"/>
                </a:moveTo>
                <a:cubicBezTo>
                  <a:pt x="10166" y="6467"/>
                  <a:pt x="10302" y="6332"/>
                  <a:pt x="10470" y="6332"/>
                </a:cubicBezTo>
                <a:cubicBezTo>
                  <a:pt x="10638" y="6332"/>
                  <a:pt x="10774" y="6467"/>
                  <a:pt x="10774" y="6634"/>
                </a:cubicBezTo>
                <a:lnTo>
                  <a:pt x="10774" y="8045"/>
                </a:lnTo>
                <a:cubicBezTo>
                  <a:pt x="10774" y="8212"/>
                  <a:pt x="10638"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7"/>
                  <a:pt x="10572" y="5877"/>
                </a:cubicBezTo>
                <a:lnTo>
                  <a:pt x="10369" y="5877"/>
                </a:lnTo>
                <a:cubicBezTo>
                  <a:pt x="9921" y="5877"/>
                  <a:pt x="9558" y="6239"/>
                  <a:pt x="9558" y="6685"/>
                </a:cubicBezTo>
                <a:lnTo>
                  <a:pt x="9558" y="7995"/>
                </a:lnTo>
                <a:cubicBezTo>
                  <a:pt x="9558" y="8440"/>
                  <a:pt x="9921" y="8802"/>
                  <a:pt x="10369" y="8802"/>
                </a:cubicBezTo>
                <a:moveTo>
                  <a:pt x="12397" y="8802"/>
                </a:moveTo>
                <a:cubicBezTo>
                  <a:pt x="12803" y="8802"/>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49" y="8348"/>
                  <a:pt x="12549" y="8197"/>
                  <a:pt x="12549" y="8197"/>
                </a:cubicBezTo>
                <a:lnTo>
                  <a:pt x="12549" y="5877"/>
                </a:lnTo>
                <a:lnTo>
                  <a:pt x="11941" y="5877"/>
                </a:lnTo>
                <a:lnTo>
                  <a:pt x="11941" y="8398"/>
                </a:lnTo>
                <a:cubicBezTo>
                  <a:pt x="11941" y="8398"/>
                  <a:pt x="11991" y="8802"/>
                  <a:pt x="12397" y="880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2" name="Shape 3909"/>
          <p:cNvSpPr/>
          <p:nvPr/>
        </p:nvSpPr>
        <p:spPr>
          <a:xfrm>
            <a:off x="2920911"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4"/>
                  <a:pt x="8519" y="11330"/>
                </a:cubicBezTo>
                <a:cubicBezTo>
                  <a:pt x="8490" y="11170"/>
                  <a:pt x="8318" y="11068"/>
                  <a:pt x="8246" y="10939"/>
                </a:cubicBezTo>
                <a:cubicBezTo>
                  <a:pt x="8099" y="10676"/>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29"/>
                  <a:pt x="13183" y="10624"/>
                  <a:pt x="13115" y="10829"/>
                </a:cubicBezTo>
                <a:cubicBezTo>
                  <a:pt x="12865" y="11589"/>
                  <a:pt x="12498" y="12293"/>
                  <a:pt x="11669" y="12488"/>
                </a:cubicBezTo>
                <a:cubicBezTo>
                  <a:pt x="11121" y="12618"/>
                  <a:pt x="10711" y="12284"/>
                  <a:pt x="10576" y="11941"/>
                </a:cubicBezTo>
                <a:cubicBezTo>
                  <a:pt x="10538" y="11846"/>
                  <a:pt x="10474" y="11676"/>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8" y="10569"/>
                  <a:pt x="9347" y="10879"/>
                  <a:pt x="9322" y="10986"/>
                </a:cubicBezTo>
                <a:cubicBezTo>
                  <a:pt x="9213" y="11462"/>
                  <a:pt x="9089" y="11974"/>
                  <a:pt x="8952" y="12441"/>
                </a:cubicBezTo>
                <a:cubicBezTo>
                  <a:pt x="8812" y="12929"/>
                  <a:pt x="8736" y="13427"/>
                  <a:pt x="8600" y="13898"/>
                </a:cubicBezTo>
                <a:cubicBezTo>
                  <a:pt x="8536" y="14115"/>
                  <a:pt x="8539" y="14346"/>
                  <a:pt x="8487" y="14571"/>
                </a:cubicBezTo>
                <a:lnTo>
                  <a:pt x="8487" y="14900"/>
                </a:lnTo>
                <a:cubicBezTo>
                  <a:pt x="8439" y="15109"/>
                  <a:pt x="8475" y="15478"/>
                  <a:pt x="8519" y="15683"/>
                </a:cubicBezTo>
                <a:cubicBezTo>
                  <a:pt x="8548"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6"/>
                </a:cubicBezTo>
                <a:cubicBezTo>
                  <a:pt x="10833" y="13367"/>
                  <a:pt x="11441" y="13601"/>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3" name="Shape 3910"/>
          <p:cNvSpPr/>
          <p:nvPr/>
        </p:nvSpPr>
        <p:spPr>
          <a:xfrm>
            <a:off x="3453610"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50"/>
                  <a:pt x="12232" y="8850"/>
                </a:cubicBezTo>
                <a:cubicBezTo>
                  <a:pt x="12732" y="8850"/>
                  <a:pt x="12952" y="9108"/>
                  <a:pt x="12893" y="9625"/>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3"/>
                  <a:pt x="7320" y="7788"/>
                </a:cubicBezTo>
                <a:cubicBezTo>
                  <a:pt x="6849" y="8183"/>
                  <a:pt x="6372" y="8577"/>
                  <a:pt x="5887" y="8972"/>
                </a:cubicBezTo>
                <a:lnTo>
                  <a:pt x="6350" y="9523"/>
                </a:lnTo>
                <a:cubicBezTo>
                  <a:pt x="6790" y="9237"/>
                  <a:pt x="7047" y="9094"/>
                  <a:pt x="7121" y="9094"/>
                </a:cubicBezTo>
                <a:cubicBezTo>
                  <a:pt x="7459" y="9094"/>
                  <a:pt x="7774" y="9583"/>
                  <a:pt x="8068" y="10563"/>
                </a:cubicBezTo>
                <a:cubicBezTo>
                  <a:pt x="8333" y="11461"/>
                  <a:pt x="8597" y="12358"/>
                  <a:pt x="8861" y="13256"/>
                </a:cubicBezTo>
                <a:cubicBezTo>
                  <a:pt x="9258" y="14234"/>
                  <a:pt x="9743" y="14723"/>
                  <a:pt x="10316" y="14723"/>
                </a:cubicBezTo>
                <a:cubicBezTo>
                  <a:pt x="11241" y="14723"/>
                  <a:pt x="12371" y="13922"/>
                  <a:pt x="13709" y="12317"/>
                </a:cubicBezTo>
                <a:cubicBezTo>
                  <a:pt x="15001" y="10781"/>
                  <a:pt x="15669" y="9570"/>
                  <a:pt x="15713" y="8686"/>
                </a:cubicBezTo>
                <a:cubicBezTo>
                  <a:pt x="15772" y="7504"/>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4" name="Shape 3911"/>
          <p:cNvSpPr/>
          <p:nvPr/>
        </p:nvSpPr>
        <p:spPr>
          <a:xfrm>
            <a:off x="3986310"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65" y="11929"/>
                </a:lnTo>
                <a:cubicBezTo>
                  <a:pt x="9623" y="11930"/>
                  <a:pt x="9777" y="11954"/>
                  <a:pt x="9922" y="12000"/>
                </a:cubicBezTo>
                <a:lnTo>
                  <a:pt x="10067" y="12105"/>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3"/>
                  <a:pt x="8574" y="8014"/>
                  <a:pt x="8754" y="7807"/>
                </a:cubicBezTo>
                <a:cubicBezTo>
                  <a:pt x="8864" y="7680"/>
                  <a:pt x="9006" y="7613"/>
                  <a:pt x="9163" y="7613"/>
                </a:cubicBezTo>
                <a:lnTo>
                  <a:pt x="9163" y="7409"/>
                </a:lnTo>
                <a:lnTo>
                  <a:pt x="9164" y="7409"/>
                </a:lnTo>
                <a:lnTo>
                  <a:pt x="9182" y="7613"/>
                </a:lnTo>
                <a:cubicBezTo>
                  <a:pt x="9653" y="7628"/>
                  <a:pt x="10105" y="8185"/>
                  <a:pt x="10189" y="8856"/>
                </a:cubicBezTo>
                <a:cubicBezTo>
                  <a:pt x="10237" y="9239"/>
                  <a:pt x="10154" y="9596"/>
                  <a:pt x="9969" y="9810"/>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2"/>
                  <a:pt x="10689" y="10148"/>
                </a:cubicBezTo>
                <a:cubicBezTo>
                  <a:pt x="11138" y="9780"/>
                  <a:pt x="11386" y="9296"/>
                  <a:pt x="11386" y="8784"/>
                </a:cubicBezTo>
                <a:cubicBezTo>
                  <a:pt x="11386" y="8343"/>
                  <a:pt x="11262" y="7948"/>
                  <a:pt x="11049"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7"/>
                </a:cubicBezTo>
                <a:cubicBezTo>
                  <a:pt x="9113" y="11019"/>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5" name="Shape 3912"/>
          <p:cNvSpPr/>
          <p:nvPr/>
        </p:nvSpPr>
        <p:spPr>
          <a:xfrm>
            <a:off x="4519010"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6" name="Shape 3913"/>
          <p:cNvSpPr/>
          <p:nvPr/>
        </p:nvSpPr>
        <p:spPr>
          <a:xfrm>
            <a:off x="5051709"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4"/>
                  <a:pt x="9368" y="13478"/>
                  <a:pt x="9448" y="13667"/>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2"/>
                </a:lnTo>
                <a:cubicBezTo>
                  <a:pt x="13165" y="13349"/>
                  <a:pt x="12648" y="13447"/>
                  <a:pt x="12225" y="13447"/>
                </a:cubicBezTo>
                <a:cubicBezTo>
                  <a:pt x="11987" y="13447"/>
                  <a:pt x="11776" y="13395"/>
                  <a:pt x="11592" y="1329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7" name="Shape 3914"/>
          <p:cNvSpPr/>
          <p:nvPr/>
        </p:nvSpPr>
        <p:spPr>
          <a:xfrm>
            <a:off x="5584409" y="4136384"/>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1"/>
                </a:lnTo>
                <a:cubicBezTo>
                  <a:pt x="13281" y="13031"/>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6" y="7206"/>
                </a:cubicBezTo>
                <a:cubicBezTo>
                  <a:pt x="14563" y="7092"/>
                  <a:pt x="14447" y="7018"/>
                  <a:pt x="14291" y="6987"/>
                </a:cubicBezTo>
                <a:moveTo>
                  <a:pt x="13280" y="13606"/>
                </a:moveTo>
                <a:cubicBezTo>
                  <a:pt x="12921" y="13525"/>
                  <a:pt x="12660" y="13682"/>
                  <a:pt x="12569" y="14030"/>
                </a:cubicBezTo>
                <a:cubicBezTo>
                  <a:pt x="12529" y="14187"/>
                  <a:pt x="12549" y="14335"/>
                  <a:pt x="12630" y="14459"/>
                </a:cubicBezTo>
                <a:cubicBezTo>
                  <a:pt x="12706" y="14575"/>
                  <a:pt x="12831" y="14660"/>
                  <a:pt x="12982" y="14701"/>
                </a:cubicBezTo>
                <a:cubicBezTo>
                  <a:pt x="13045" y="14719"/>
                  <a:pt x="13109" y="14728"/>
                  <a:pt x="13172" y="14728"/>
                </a:cubicBezTo>
                <a:cubicBezTo>
                  <a:pt x="13438" y="14728"/>
                  <a:pt x="13639" y="14579"/>
                  <a:pt x="13698" y="14338"/>
                </a:cubicBezTo>
                <a:cubicBezTo>
                  <a:pt x="13741" y="14156"/>
                  <a:pt x="13722" y="13990"/>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1"/>
                </a:cubicBezTo>
                <a:cubicBezTo>
                  <a:pt x="12342" y="8126"/>
                  <a:pt x="13008" y="7040"/>
                  <a:pt x="13014" y="702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8" name="Shape 3915"/>
          <p:cNvSpPr/>
          <p:nvPr/>
        </p:nvSpPr>
        <p:spPr>
          <a:xfrm>
            <a:off x="790112" y="46690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7"/>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7"/>
                </a:lnTo>
                <a:lnTo>
                  <a:pt x="8630" y="5892"/>
                </a:lnTo>
                <a:cubicBezTo>
                  <a:pt x="8630" y="5892"/>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8" y="14707"/>
                </a:lnTo>
                <a:lnTo>
                  <a:pt x="10801" y="13101"/>
                </a:lnTo>
                <a:lnTo>
                  <a:pt x="8731" y="14685"/>
                </a:lnTo>
                <a:lnTo>
                  <a:pt x="8712" y="14715"/>
                </a:lnTo>
                <a:lnTo>
                  <a:pt x="7571" y="14025"/>
                </a:lnTo>
                <a:lnTo>
                  <a:pt x="7571" y="14628"/>
                </a:lnTo>
                <a:lnTo>
                  <a:pt x="10799" y="16692"/>
                </a:lnTo>
                <a:lnTo>
                  <a:pt x="14000" y="14628"/>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41" y="12982"/>
                </a:lnTo>
                <a:lnTo>
                  <a:pt x="8631" y="13516"/>
                </a:lnTo>
                <a:lnTo>
                  <a:pt x="10060" y="12431"/>
                </a:lnTo>
                <a:lnTo>
                  <a:pt x="10780" y="11880"/>
                </a:lnTo>
                <a:lnTo>
                  <a:pt x="10783" y="11882"/>
                </a:lnTo>
                <a:lnTo>
                  <a:pt x="10786" y="11880"/>
                </a:lnTo>
                <a:lnTo>
                  <a:pt x="10798" y="11888"/>
                </a:lnTo>
                <a:lnTo>
                  <a:pt x="10804" y="11880"/>
                </a:lnTo>
                <a:lnTo>
                  <a:pt x="12515" y="13153"/>
                </a:lnTo>
                <a:lnTo>
                  <a:pt x="13007" y="13515"/>
                </a:lnTo>
                <a:lnTo>
                  <a:pt x="16199" y="11575"/>
                </a:lnTo>
                <a:lnTo>
                  <a:pt x="13925" y="9726"/>
                </a:lnTo>
                <a:lnTo>
                  <a:pt x="10788" y="11715"/>
                </a:lnTo>
                <a:cubicBezTo>
                  <a:pt x="10788" y="11715"/>
                  <a:pt x="7642" y="9766"/>
                  <a:pt x="7642" y="976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19" name="Shape 3916"/>
          <p:cNvSpPr/>
          <p:nvPr/>
        </p:nvSpPr>
        <p:spPr>
          <a:xfrm>
            <a:off x="1322812" y="46690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0" name="Shape 3917"/>
          <p:cNvSpPr/>
          <p:nvPr/>
        </p:nvSpPr>
        <p:spPr>
          <a:xfrm>
            <a:off x="1855512" y="46690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5"/>
                  <a:pt x="15213" y="9425"/>
                  <a:pt x="15213" y="8919"/>
                </a:cubicBezTo>
                <a:cubicBezTo>
                  <a:pt x="15213" y="8811"/>
                  <a:pt x="15201" y="8718"/>
                  <a:pt x="15194" y="8620"/>
                </a:cubicBezTo>
                <a:cubicBezTo>
                  <a:pt x="15521" y="9277"/>
                  <a:pt x="15709" y="10016"/>
                  <a:pt x="15709" y="10800"/>
                </a:cubicBezTo>
                <a:moveTo>
                  <a:pt x="11487" y="8461"/>
                </a:moveTo>
                <a:cubicBezTo>
                  <a:pt x="11789" y="8444"/>
                  <a:pt x="12059" y="8413"/>
                  <a:pt x="12059" y="8413"/>
                </a:cubicBezTo>
                <a:cubicBezTo>
                  <a:pt x="12327" y="8381"/>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1"/>
                </a:cubicBezTo>
                <a:lnTo>
                  <a:pt x="10652" y="10591"/>
                </a:lnTo>
                <a:lnTo>
                  <a:pt x="9559" y="13866"/>
                </a:lnTo>
                <a:lnTo>
                  <a:pt x="7741"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7"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7" y="8461"/>
                  <a:pt x="11487" y="8461"/>
                </a:cubicBezTo>
                <a:close/>
                <a:moveTo>
                  <a:pt x="10800" y="15709"/>
                </a:moveTo>
                <a:cubicBezTo>
                  <a:pt x="10320" y="15709"/>
                  <a:pt x="9857" y="15637"/>
                  <a:pt x="9417" y="15509"/>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1" name="Shape 3918"/>
          <p:cNvSpPr/>
          <p:nvPr/>
        </p:nvSpPr>
        <p:spPr>
          <a:xfrm>
            <a:off x="2388211" y="466908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5"/>
                </a:cubicBezTo>
                <a:cubicBezTo>
                  <a:pt x="12783" y="9001"/>
                  <a:pt x="13728" y="8391"/>
                  <a:pt x="14592" y="7683"/>
                </a:cubicBezTo>
                <a:cubicBezTo>
                  <a:pt x="15222" y="8448"/>
                  <a:pt x="15619" y="9408"/>
                  <a:pt x="15692" y="10458"/>
                </a:cubicBezTo>
                <a:cubicBezTo>
                  <a:pt x="15218" y="10370"/>
                  <a:pt x="14736" y="10309"/>
                  <a:pt x="14236" y="10309"/>
                </a:cubicBezTo>
                <a:moveTo>
                  <a:pt x="13226" y="15066"/>
                </a:moveTo>
                <a:cubicBezTo>
                  <a:pt x="13168" y="13821"/>
                  <a:pt x="12956" y="12619"/>
                  <a:pt x="12590" y="11483"/>
                </a:cubicBezTo>
                <a:cubicBezTo>
                  <a:pt x="13120" y="11361"/>
                  <a:pt x="13669" y="11291"/>
                  <a:pt x="14236" y="11291"/>
                </a:cubicBezTo>
                <a:cubicBezTo>
                  <a:pt x="14726" y="11291"/>
                  <a:pt x="15199" y="11358"/>
                  <a:pt x="15661" y="11451"/>
                </a:cubicBezTo>
                <a:cubicBezTo>
                  <a:pt x="15455" y="13001"/>
                  <a:pt x="14528" y="14322"/>
                  <a:pt x="13226" y="15066"/>
                </a:cubicBezTo>
                <a:moveTo>
                  <a:pt x="10800" y="15709"/>
                </a:moveTo>
                <a:cubicBezTo>
                  <a:pt x="9745" y="15709"/>
                  <a:pt x="8772" y="15374"/>
                  <a:pt x="7972" y="14808"/>
                </a:cubicBezTo>
                <a:cubicBezTo>
                  <a:pt x="8822" y="13429"/>
                  <a:pt x="10108" y="12348"/>
                  <a:pt x="11646" y="11768"/>
                </a:cubicBezTo>
                <a:cubicBezTo>
                  <a:pt x="12027" y="12943"/>
                  <a:pt x="12241" y="14191"/>
                  <a:pt x="12264" y="15488"/>
                </a:cubicBezTo>
                <a:cubicBezTo>
                  <a:pt x="11801" y="15631"/>
                  <a:pt x="11310" y="15709"/>
                  <a:pt x="10800" y="15709"/>
                </a:cubicBezTo>
                <a:moveTo>
                  <a:pt x="5891" y="10800"/>
                </a:moveTo>
                <a:cubicBezTo>
                  <a:pt x="7641" y="10800"/>
                  <a:pt x="9312" y="10469"/>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8"/>
                  <a:pt x="10353" y="9001"/>
                </a:cubicBezTo>
                <a:cubicBezTo>
                  <a:pt x="8992" y="9509"/>
                  <a:pt x="7526" y="9801"/>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2" name="Shape 3919"/>
          <p:cNvSpPr/>
          <p:nvPr/>
        </p:nvSpPr>
        <p:spPr>
          <a:xfrm>
            <a:off x="2946277" y="466908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8"/>
                  <a:pt x="13996" y="15062"/>
                </a:cubicBezTo>
                <a:cubicBezTo>
                  <a:pt x="13870" y="15062"/>
                  <a:pt x="13731" y="15062"/>
                  <a:pt x="13646" y="15045"/>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20"/>
                  <a:pt x="14841"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2" y="13635"/>
                </a:cubicBezTo>
                <a:lnTo>
                  <a:pt x="6432"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4" y="14328"/>
                  <a:pt x="6644" y="14334"/>
                  <a:pt x="6776" y="14334"/>
                </a:cubicBezTo>
                <a:cubicBezTo>
                  <a:pt x="7370" y="14334"/>
                  <a:pt x="7878" y="14207"/>
                  <a:pt x="8221" y="13924"/>
                </a:cubicBezTo>
                <a:cubicBezTo>
                  <a:pt x="8486" y="13704"/>
                  <a:pt x="8630" y="13381"/>
                  <a:pt x="8630" y="13000"/>
                </a:cubicBezTo>
                <a:cubicBezTo>
                  <a:pt x="8630" y="12619"/>
                  <a:pt x="8439" y="12296"/>
                  <a:pt x="8155" y="12099"/>
                </a:cubicBezTo>
                <a:cubicBezTo>
                  <a:pt x="7859"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5"/>
                </a:cubicBezTo>
                <a:cubicBezTo>
                  <a:pt x="8924" y="13490"/>
                  <a:pt x="9405" y="13849"/>
                  <a:pt x="10145" y="14074"/>
                </a:cubicBezTo>
                <a:cubicBezTo>
                  <a:pt x="10679" y="14241"/>
                  <a:pt x="10890" y="14380"/>
                  <a:pt x="10890" y="14623"/>
                </a:cubicBezTo>
                <a:cubicBezTo>
                  <a:pt x="10890" y="14877"/>
                  <a:pt x="10646" y="15045"/>
                  <a:pt x="10185" y="15045"/>
                </a:cubicBezTo>
                <a:cubicBezTo>
                  <a:pt x="9755" y="15045"/>
                  <a:pt x="9339" y="14923"/>
                  <a:pt x="9069" y="14802"/>
                </a:cubicBezTo>
                <a:lnTo>
                  <a:pt x="8864" y="15529"/>
                </a:lnTo>
                <a:cubicBezTo>
                  <a:pt x="9115" y="15651"/>
                  <a:pt x="9616" y="15767"/>
                  <a:pt x="10124" y="15767"/>
                </a:cubicBezTo>
                <a:cubicBezTo>
                  <a:pt x="11346" y="15767"/>
                  <a:pt x="11920" y="15211"/>
                  <a:pt x="11920" y="14559"/>
                </a:cubicBezTo>
                <a:cubicBezTo>
                  <a:pt x="11920" y="14010"/>
                  <a:pt x="11551" y="13652"/>
                  <a:pt x="10765" y="1339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3" name="Shape 3920"/>
          <p:cNvSpPr/>
          <p:nvPr/>
        </p:nvSpPr>
        <p:spPr>
          <a:xfrm>
            <a:off x="3478977" y="466908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2636" y="15708"/>
                </a:moveTo>
                <a:lnTo>
                  <a:pt x="13646" y="15708"/>
                </a:lnTo>
                <a:lnTo>
                  <a:pt x="13646" y="11815"/>
                </a:lnTo>
                <a:lnTo>
                  <a:pt x="12636" y="11815"/>
                </a:lnTo>
                <a:cubicBezTo>
                  <a:pt x="12636" y="11815"/>
                  <a:pt x="12636" y="15708"/>
                  <a:pt x="126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9618" y="14051"/>
                </a:moveTo>
                <a:lnTo>
                  <a:pt x="9881" y="13225"/>
                </a:lnTo>
                <a:cubicBezTo>
                  <a:pt x="9954" y="13000"/>
                  <a:pt x="10020" y="12705"/>
                  <a:pt x="10086" y="12474"/>
                </a:cubicBezTo>
                <a:lnTo>
                  <a:pt x="10099" y="12474"/>
                </a:lnTo>
                <a:cubicBezTo>
                  <a:pt x="10165" y="12705"/>
                  <a:pt x="10245" y="12994"/>
                  <a:pt x="10324" y="13225"/>
                </a:cubicBezTo>
                <a:lnTo>
                  <a:pt x="10601" y="14051"/>
                </a:lnTo>
                <a:cubicBezTo>
                  <a:pt x="10601" y="14051"/>
                  <a:pt x="9618" y="14051"/>
                  <a:pt x="9618" y="14051"/>
                </a:cubicBezTo>
                <a:close/>
                <a:moveTo>
                  <a:pt x="9472" y="11815"/>
                </a:moveTo>
                <a:lnTo>
                  <a:pt x="8113" y="15708"/>
                </a:lnTo>
                <a:lnTo>
                  <a:pt x="9155" y="15708"/>
                </a:lnTo>
                <a:lnTo>
                  <a:pt x="9472" y="14709"/>
                </a:lnTo>
                <a:lnTo>
                  <a:pt x="10746" y="14709"/>
                </a:lnTo>
                <a:lnTo>
                  <a:pt x="11089" y="15708"/>
                </a:lnTo>
                <a:lnTo>
                  <a:pt x="12172" y="15708"/>
                </a:lnTo>
                <a:lnTo>
                  <a:pt x="10792" y="11815"/>
                </a:lnTo>
                <a:cubicBezTo>
                  <a:pt x="10792" y="11815"/>
                  <a:pt x="9472" y="11815"/>
                  <a:pt x="9472" y="1181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4" name="Shape 3921"/>
          <p:cNvSpPr/>
          <p:nvPr/>
        </p:nvSpPr>
        <p:spPr>
          <a:xfrm>
            <a:off x="4011677" y="466908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3836" y="15708"/>
                </a:moveTo>
                <a:lnTo>
                  <a:pt x="14845" y="15708"/>
                </a:lnTo>
                <a:lnTo>
                  <a:pt x="14845" y="14143"/>
                </a:lnTo>
                <a:lnTo>
                  <a:pt x="16443" y="14143"/>
                </a:lnTo>
                <a:lnTo>
                  <a:pt x="16443" y="13427"/>
                </a:lnTo>
                <a:lnTo>
                  <a:pt x="14845" y="13427"/>
                </a:lnTo>
                <a:lnTo>
                  <a:pt x="14845" y="12537"/>
                </a:lnTo>
                <a:lnTo>
                  <a:pt x="16555" y="12537"/>
                </a:lnTo>
                <a:lnTo>
                  <a:pt x="16555" y="11815"/>
                </a:lnTo>
                <a:lnTo>
                  <a:pt x="13836" y="11815"/>
                </a:lnTo>
                <a:cubicBezTo>
                  <a:pt x="13836" y="11815"/>
                  <a:pt x="13836" y="15708"/>
                  <a:pt x="138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0396" y="15062"/>
                </a:moveTo>
                <a:cubicBezTo>
                  <a:pt x="10270" y="15062"/>
                  <a:pt x="10131" y="15062"/>
                  <a:pt x="10045" y="15045"/>
                </a:cubicBezTo>
                <a:lnTo>
                  <a:pt x="10045" y="12497"/>
                </a:lnTo>
                <a:cubicBezTo>
                  <a:pt x="10131" y="12480"/>
                  <a:pt x="10277" y="12463"/>
                  <a:pt x="10501" y="12463"/>
                </a:cubicBezTo>
                <a:cubicBezTo>
                  <a:pt x="11366" y="12463"/>
                  <a:pt x="11907" y="12890"/>
                  <a:pt x="11900" y="13698"/>
                </a:cubicBezTo>
                <a:cubicBezTo>
                  <a:pt x="11900" y="14629"/>
                  <a:pt x="11306" y="15068"/>
                  <a:pt x="10396" y="15062"/>
                </a:cubicBezTo>
                <a:moveTo>
                  <a:pt x="10396" y="11787"/>
                </a:moveTo>
                <a:cubicBezTo>
                  <a:pt x="9887" y="11787"/>
                  <a:pt x="9405" y="11815"/>
                  <a:pt x="9036" y="11868"/>
                </a:cubicBezTo>
                <a:lnTo>
                  <a:pt x="9036" y="15691"/>
                </a:lnTo>
                <a:cubicBezTo>
                  <a:pt x="9287" y="15720"/>
                  <a:pt x="9656" y="15748"/>
                  <a:pt x="10178" y="15748"/>
                </a:cubicBezTo>
                <a:cubicBezTo>
                  <a:pt x="11048" y="15748"/>
                  <a:pt x="11762" y="15587"/>
                  <a:pt x="12231" y="15246"/>
                </a:cubicBezTo>
                <a:cubicBezTo>
                  <a:pt x="12660" y="14929"/>
                  <a:pt x="12970" y="14415"/>
                  <a:pt x="12970" y="13670"/>
                </a:cubicBezTo>
                <a:cubicBezTo>
                  <a:pt x="12970" y="12982"/>
                  <a:pt x="12680" y="12503"/>
                  <a:pt x="12217" y="12203"/>
                </a:cubicBezTo>
                <a:cubicBezTo>
                  <a:pt x="11788" y="11920"/>
                  <a:pt x="11241" y="11787"/>
                  <a:pt x="10396" y="11787"/>
                </a:cubicBezTo>
                <a:moveTo>
                  <a:pt x="6769" y="13658"/>
                </a:moveTo>
                <a:cubicBezTo>
                  <a:pt x="6623" y="13658"/>
                  <a:pt x="6518" y="13653"/>
                  <a:pt x="6432" y="13635"/>
                </a:cubicBezTo>
                <a:lnTo>
                  <a:pt x="6432" y="12486"/>
                </a:lnTo>
                <a:cubicBezTo>
                  <a:pt x="6505" y="12468"/>
                  <a:pt x="6643"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5" y="14328"/>
                  <a:pt x="6643" y="14334"/>
                  <a:pt x="6776" y="14334"/>
                </a:cubicBezTo>
                <a:cubicBezTo>
                  <a:pt x="7370" y="14334"/>
                  <a:pt x="7878" y="14207"/>
                  <a:pt x="8221" y="13924"/>
                </a:cubicBezTo>
                <a:cubicBezTo>
                  <a:pt x="8486" y="13704"/>
                  <a:pt x="8631" y="13381"/>
                  <a:pt x="8631" y="13000"/>
                </a:cubicBezTo>
                <a:cubicBezTo>
                  <a:pt x="8631" y="12619"/>
                  <a:pt x="8439" y="12296"/>
                  <a:pt x="8155" y="12099"/>
                </a:cubicBezTo>
                <a:cubicBezTo>
                  <a:pt x="7859" y="11891"/>
                  <a:pt x="7416" y="11787"/>
                  <a:pt x="6796" y="1178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5" name="Shape 3922"/>
          <p:cNvSpPr/>
          <p:nvPr/>
        </p:nvSpPr>
        <p:spPr>
          <a:xfrm>
            <a:off x="4544376" y="466908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2936" y="15708"/>
                </a:moveTo>
                <a:lnTo>
                  <a:pt x="13945" y="15708"/>
                </a:lnTo>
                <a:lnTo>
                  <a:pt x="13945" y="14143"/>
                </a:lnTo>
                <a:lnTo>
                  <a:pt x="15543" y="14143"/>
                </a:lnTo>
                <a:lnTo>
                  <a:pt x="15543" y="13427"/>
                </a:lnTo>
                <a:lnTo>
                  <a:pt x="13945" y="13427"/>
                </a:lnTo>
                <a:lnTo>
                  <a:pt x="13945" y="12537"/>
                </a:lnTo>
                <a:lnTo>
                  <a:pt x="15655" y="12537"/>
                </a:lnTo>
                <a:lnTo>
                  <a:pt x="15655" y="11815"/>
                </a:lnTo>
                <a:lnTo>
                  <a:pt x="12936" y="11815"/>
                </a:lnTo>
                <a:cubicBezTo>
                  <a:pt x="12936" y="11815"/>
                  <a:pt x="12936" y="15708"/>
                  <a:pt x="129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1136" y="15708"/>
                </a:moveTo>
                <a:lnTo>
                  <a:pt x="12145" y="15708"/>
                </a:lnTo>
                <a:lnTo>
                  <a:pt x="12145" y="11815"/>
                </a:lnTo>
                <a:lnTo>
                  <a:pt x="11136" y="11815"/>
                </a:lnTo>
                <a:cubicBezTo>
                  <a:pt x="11136" y="11815"/>
                  <a:pt x="11136" y="15708"/>
                  <a:pt x="11136" y="15708"/>
                </a:cubicBezTo>
                <a:close/>
                <a:moveTo>
                  <a:pt x="8395" y="14166"/>
                </a:moveTo>
                <a:lnTo>
                  <a:pt x="9082" y="14166"/>
                </a:lnTo>
                <a:lnTo>
                  <a:pt x="9082" y="14980"/>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5"/>
                  <a:pt x="8672" y="11775"/>
                </a:cubicBezTo>
                <a:cubicBezTo>
                  <a:pt x="7213" y="11775"/>
                  <a:pt x="6138" y="12514"/>
                  <a:pt x="6131" y="13809"/>
                </a:cubicBezTo>
                <a:cubicBezTo>
                  <a:pt x="6124" y="14380"/>
                  <a:pt x="6349" y="14888"/>
                  <a:pt x="6758" y="15223"/>
                </a:cubicBezTo>
                <a:cubicBezTo>
                  <a:pt x="7167" y="15570"/>
                  <a:pt x="7755" y="15748"/>
                  <a:pt x="8566" y="15748"/>
                </a:cubicBezTo>
                <a:cubicBezTo>
                  <a:pt x="9155" y="15748"/>
                  <a:pt x="9742" y="15622"/>
                  <a:pt x="10052" y="15530"/>
                </a:cubicBezTo>
                <a:lnTo>
                  <a:pt x="10052" y="13479"/>
                </a:lnTo>
                <a:lnTo>
                  <a:pt x="8395" y="13479"/>
                </a:lnTo>
                <a:cubicBezTo>
                  <a:pt x="8395" y="13479"/>
                  <a:pt x="8395" y="14166"/>
                  <a:pt x="8395" y="14166"/>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6" name="Shape 3923"/>
          <p:cNvSpPr/>
          <p:nvPr/>
        </p:nvSpPr>
        <p:spPr>
          <a:xfrm>
            <a:off x="5077076" y="466908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0069" y="13658"/>
                </a:moveTo>
                <a:cubicBezTo>
                  <a:pt x="9923" y="13658"/>
                  <a:pt x="9818" y="13652"/>
                  <a:pt x="9732" y="13635"/>
                </a:cubicBezTo>
                <a:lnTo>
                  <a:pt x="9732" y="12486"/>
                </a:lnTo>
                <a:cubicBezTo>
                  <a:pt x="9805" y="12468"/>
                  <a:pt x="9943" y="12451"/>
                  <a:pt x="10148" y="12451"/>
                </a:cubicBezTo>
                <a:cubicBezTo>
                  <a:pt x="10650" y="12451"/>
                  <a:pt x="10934" y="12665"/>
                  <a:pt x="10934" y="13023"/>
                </a:cubicBezTo>
                <a:cubicBezTo>
                  <a:pt x="10934" y="13421"/>
                  <a:pt x="10604" y="13658"/>
                  <a:pt x="10069" y="13658"/>
                </a:cubicBezTo>
                <a:moveTo>
                  <a:pt x="10096" y="11787"/>
                </a:moveTo>
                <a:cubicBezTo>
                  <a:pt x="9481" y="11787"/>
                  <a:pt x="9046" y="11821"/>
                  <a:pt x="8736" y="11868"/>
                </a:cubicBezTo>
                <a:lnTo>
                  <a:pt x="8736" y="15708"/>
                </a:lnTo>
                <a:lnTo>
                  <a:pt x="9732" y="15708"/>
                </a:lnTo>
                <a:lnTo>
                  <a:pt x="9732" y="14317"/>
                </a:lnTo>
                <a:cubicBezTo>
                  <a:pt x="9825" y="14328"/>
                  <a:pt x="9943" y="14334"/>
                  <a:pt x="10076" y="14334"/>
                </a:cubicBezTo>
                <a:cubicBezTo>
                  <a:pt x="10670" y="14334"/>
                  <a:pt x="11178" y="14207"/>
                  <a:pt x="11521" y="13924"/>
                </a:cubicBezTo>
                <a:cubicBezTo>
                  <a:pt x="11786" y="13704"/>
                  <a:pt x="11931" y="13381"/>
                  <a:pt x="11931" y="13000"/>
                </a:cubicBezTo>
                <a:cubicBezTo>
                  <a:pt x="11931" y="12619"/>
                  <a:pt x="11739" y="12296"/>
                  <a:pt x="11455" y="12099"/>
                </a:cubicBezTo>
                <a:cubicBezTo>
                  <a:pt x="11159" y="11891"/>
                  <a:pt x="10716" y="11787"/>
                  <a:pt x="10096" y="11787"/>
                </a:cubicBezTo>
                <a:moveTo>
                  <a:pt x="12131" y="13809"/>
                </a:moveTo>
                <a:cubicBezTo>
                  <a:pt x="12124" y="14380"/>
                  <a:pt x="12349" y="14888"/>
                  <a:pt x="12758" y="15224"/>
                </a:cubicBezTo>
                <a:cubicBezTo>
                  <a:pt x="13167" y="15570"/>
                  <a:pt x="13755" y="15748"/>
                  <a:pt x="14566" y="15748"/>
                </a:cubicBezTo>
                <a:cubicBezTo>
                  <a:pt x="15155" y="15748"/>
                  <a:pt x="15742" y="15622"/>
                  <a:pt x="16052" y="15530"/>
                </a:cubicBezTo>
                <a:lnTo>
                  <a:pt x="16052" y="13479"/>
                </a:lnTo>
                <a:lnTo>
                  <a:pt x="14395" y="13479"/>
                </a:lnTo>
                <a:lnTo>
                  <a:pt x="14395" y="14166"/>
                </a:lnTo>
                <a:lnTo>
                  <a:pt x="15081" y="14166"/>
                </a:lnTo>
                <a:lnTo>
                  <a:pt x="15081" y="14980"/>
                </a:lnTo>
                <a:cubicBezTo>
                  <a:pt x="15002" y="15015"/>
                  <a:pt x="14818" y="15039"/>
                  <a:pt x="14586" y="15039"/>
                </a:cubicBezTo>
                <a:cubicBezTo>
                  <a:pt x="13761" y="15039"/>
                  <a:pt x="13187" y="14565"/>
                  <a:pt x="13187" y="13762"/>
                </a:cubicBezTo>
                <a:cubicBezTo>
                  <a:pt x="13187" y="12919"/>
                  <a:pt x="13821" y="12503"/>
                  <a:pt x="14659" y="12503"/>
                </a:cubicBezTo>
                <a:cubicBezTo>
                  <a:pt x="15148" y="12503"/>
                  <a:pt x="15451" y="12579"/>
                  <a:pt x="15696" y="12671"/>
                </a:cubicBezTo>
                <a:lnTo>
                  <a:pt x="15906" y="11966"/>
                </a:lnTo>
                <a:cubicBezTo>
                  <a:pt x="15689" y="11874"/>
                  <a:pt x="15247" y="11775"/>
                  <a:pt x="14672" y="11775"/>
                </a:cubicBezTo>
                <a:cubicBezTo>
                  <a:pt x="13213" y="11775"/>
                  <a:pt x="12138" y="12514"/>
                  <a:pt x="12131" y="13809"/>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606" y="14265"/>
                </a:moveTo>
                <a:cubicBezTo>
                  <a:pt x="6606" y="14871"/>
                  <a:pt x="6343" y="15039"/>
                  <a:pt x="5920" y="15039"/>
                </a:cubicBezTo>
                <a:cubicBezTo>
                  <a:pt x="5722" y="15039"/>
                  <a:pt x="5544" y="15010"/>
                  <a:pt x="5406" y="14969"/>
                </a:cubicBezTo>
                <a:lnTo>
                  <a:pt x="5293" y="15679"/>
                </a:lnTo>
                <a:cubicBezTo>
                  <a:pt x="5491" y="15738"/>
                  <a:pt x="5795" y="15772"/>
                  <a:pt x="6026" y="15772"/>
                </a:cubicBezTo>
                <a:cubicBezTo>
                  <a:pt x="7003" y="15772"/>
                  <a:pt x="7610" y="15385"/>
                  <a:pt x="7610" y="14276"/>
                </a:cubicBezTo>
                <a:lnTo>
                  <a:pt x="7610" y="11815"/>
                </a:lnTo>
                <a:lnTo>
                  <a:pt x="6606" y="11815"/>
                </a:lnTo>
                <a:cubicBezTo>
                  <a:pt x="6606" y="11815"/>
                  <a:pt x="6606" y="14265"/>
                  <a:pt x="6606" y="14265"/>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27" name="Shape 3924"/>
          <p:cNvSpPr/>
          <p:nvPr/>
        </p:nvSpPr>
        <p:spPr>
          <a:xfrm>
            <a:off x="5609776" y="4669083"/>
            <a:ext cx="228300" cy="27903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3031" y="13809"/>
                </a:moveTo>
                <a:cubicBezTo>
                  <a:pt x="13024" y="14380"/>
                  <a:pt x="13249" y="14888"/>
                  <a:pt x="13658" y="15223"/>
                </a:cubicBezTo>
                <a:cubicBezTo>
                  <a:pt x="14067" y="15570"/>
                  <a:pt x="14655" y="15748"/>
                  <a:pt x="15467" y="15748"/>
                </a:cubicBezTo>
                <a:cubicBezTo>
                  <a:pt x="16054" y="15748"/>
                  <a:pt x="16642" y="15622"/>
                  <a:pt x="16952" y="15530"/>
                </a:cubicBezTo>
                <a:lnTo>
                  <a:pt x="16952" y="13479"/>
                </a:lnTo>
                <a:lnTo>
                  <a:pt x="15295" y="13479"/>
                </a:lnTo>
                <a:lnTo>
                  <a:pt x="15295" y="14166"/>
                </a:lnTo>
                <a:lnTo>
                  <a:pt x="15981" y="14166"/>
                </a:lnTo>
                <a:lnTo>
                  <a:pt x="15981" y="14980"/>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5"/>
                  <a:pt x="15572" y="11775"/>
                </a:cubicBezTo>
                <a:cubicBezTo>
                  <a:pt x="14113" y="11775"/>
                  <a:pt x="13037" y="12514"/>
                  <a:pt x="13031" y="13809"/>
                </a:cubicBezTo>
                <a:moveTo>
                  <a:pt x="6169" y="13658"/>
                </a:moveTo>
                <a:cubicBezTo>
                  <a:pt x="6023" y="13658"/>
                  <a:pt x="5918" y="13652"/>
                  <a:pt x="5832" y="13635"/>
                </a:cubicBezTo>
                <a:lnTo>
                  <a:pt x="5832" y="12486"/>
                </a:lnTo>
                <a:cubicBezTo>
                  <a:pt x="5905" y="12468"/>
                  <a:pt x="6043" y="12451"/>
                  <a:pt x="6248" y="12451"/>
                </a:cubicBezTo>
                <a:cubicBezTo>
                  <a:pt x="6750" y="12451"/>
                  <a:pt x="7034" y="12665"/>
                  <a:pt x="7034" y="13023"/>
                </a:cubicBezTo>
                <a:cubicBezTo>
                  <a:pt x="7034" y="13421"/>
                  <a:pt x="6704" y="13658"/>
                  <a:pt x="6169" y="13658"/>
                </a:cubicBezTo>
                <a:moveTo>
                  <a:pt x="6196" y="11787"/>
                </a:moveTo>
                <a:cubicBezTo>
                  <a:pt x="5582" y="11787"/>
                  <a:pt x="5146" y="11821"/>
                  <a:pt x="4836" y="11868"/>
                </a:cubicBezTo>
                <a:lnTo>
                  <a:pt x="4836" y="15708"/>
                </a:lnTo>
                <a:lnTo>
                  <a:pt x="5832" y="15708"/>
                </a:lnTo>
                <a:lnTo>
                  <a:pt x="5832" y="14317"/>
                </a:lnTo>
                <a:cubicBezTo>
                  <a:pt x="5925" y="14327"/>
                  <a:pt x="6043" y="14334"/>
                  <a:pt x="6176" y="14334"/>
                </a:cubicBezTo>
                <a:cubicBezTo>
                  <a:pt x="6770" y="14334"/>
                  <a:pt x="7278" y="14207"/>
                  <a:pt x="7621" y="13924"/>
                </a:cubicBezTo>
                <a:cubicBezTo>
                  <a:pt x="7886" y="13704"/>
                  <a:pt x="8031" y="13381"/>
                  <a:pt x="8031" y="13000"/>
                </a:cubicBezTo>
                <a:cubicBezTo>
                  <a:pt x="8031" y="12619"/>
                  <a:pt x="7839" y="12296"/>
                  <a:pt x="7555" y="12099"/>
                </a:cubicBezTo>
                <a:cubicBezTo>
                  <a:pt x="7259" y="11891"/>
                  <a:pt x="6816" y="11787"/>
                  <a:pt x="6196" y="11787"/>
                </a:cubicBezTo>
                <a:moveTo>
                  <a:pt x="11195" y="12953"/>
                </a:moveTo>
                <a:cubicBezTo>
                  <a:pt x="11195" y="13536"/>
                  <a:pt x="11215" y="14063"/>
                  <a:pt x="11280" y="14577"/>
                </a:cubicBezTo>
                <a:lnTo>
                  <a:pt x="11261" y="14577"/>
                </a:lnTo>
                <a:cubicBezTo>
                  <a:pt x="11062" y="14138"/>
                  <a:pt x="10799" y="13652"/>
                  <a:pt x="10535" y="13242"/>
                </a:cubicBezTo>
                <a:lnTo>
                  <a:pt x="9611" y="11815"/>
                </a:lnTo>
                <a:lnTo>
                  <a:pt x="8436" y="11815"/>
                </a:lnTo>
                <a:lnTo>
                  <a:pt x="8436" y="15708"/>
                </a:lnTo>
                <a:lnTo>
                  <a:pt x="9360" y="15708"/>
                </a:lnTo>
                <a:lnTo>
                  <a:pt x="9360" y="14536"/>
                </a:lnTo>
                <a:cubicBezTo>
                  <a:pt x="9360" y="13901"/>
                  <a:pt x="9347" y="13352"/>
                  <a:pt x="9320" y="12838"/>
                </a:cubicBezTo>
                <a:lnTo>
                  <a:pt x="9340" y="12833"/>
                </a:lnTo>
                <a:cubicBezTo>
                  <a:pt x="9558" y="13289"/>
                  <a:pt x="9848" y="13791"/>
                  <a:pt x="10112" y="14207"/>
                </a:cubicBezTo>
                <a:lnTo>
                  <a:pt x="11062" y="15708"/>
                </a:lnTo>
                <a:lnTo>
                  <a:pt x="12119" y="15708"/>
                </a:lnTo>
                <a:lnTo>
                  <a:pt x="12119" y="11815"/>
                </a:lnTo>
                <a:lnTo>
                  <a:pt x="11195" y="11815"/>
                </a:lnTo>
                <a:cubicBezTo>
                  <a:pt x="11195" y="11815"/>
                  <a:pt x="11195" y="12953"/>
                  <a:pt x="11195" y="12953"/>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8" name="Shape 3965"/>
          <p:cNvSpPr/>
          <p:nvPr/>
        </p:nvSpPr>
        <p:spPr>
          <a:xfrm>
            <a:off x="6486012" y="200552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2"/>
                  <a:pt x="5891" y="10800"/>
                </a:cubicBezTo>
                <a:cubicBezTo>
                  <a:pt x="5891" y="8088"/>
                  <a:pt x="8089" y="5891"/>
                  <a:pt x="10800" y="5891"/>
                </a:cubicBezTo>
                <a:cubicBezTo>
                  <a:pt x="13511" y="5891"/>
                  <a:pt x="15709" y="8088"/>
                  <a:pt x="15709" y="10800"/>
                </a:cubicBezTo>
                <a:cubicBezTo>
                  <a:pt x="15709" y="13512"/>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60" y="15660"/>
                </a:cubicBezTo>
                <a:cubicBezTo>
                  <a:pt x="15468" y="15852"/>
                  <a:pt x="15468" y="16163"/>
                  <a:pt x="15660"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4" y="17743"/>
                </a:lnTo>
                <a:cubicBezTo>
                  <a:pt x="2972" y="17934"/>
                  <a:pt x="2972" y="18245"/>
                  <a:pt x="3164" y="18437"/>
                </a:cubicBezTo>
                <a:cubicBezTo>
                  <a:pt x="3355" y="18629"/>
                  <a:pt x="3666" y="18629"/>
                  <a:pt x="3858" y="18437"/>
                </a:cubicBezTo>
                <a:lnTo>
                  <a:pt x="5940" y="16354"/>
                </a:lnTo>
                <a:cubicBezTo>
                  <a:pt x="6132" y="16163"/>
                  <a:pt x="6132" y="15852"/>
                  <a:pt x="5940"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9" name="Shape 3966"/>
          <p:cNvSpPr/>
          <p:nvPr/>
        </p:nvSpPr>
        <p:spPr>
          <a:xfrm>
            <a:off x="7018712" y="200552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8"/>
                  <a:pt x="12544" y="14727"/>
                  <a:pt x="12273" y="14727"/>
                </a:cubicBezTo>
                <a:lnTo>
                  <a:pt x="9327" y="14727"/>
                </a:lnTo>
                <a:cubicBezTo>
                  <a:pt x="9056" y="14727"/>
                  <a:pt x="8836" y="14948"/>
                  <a:pt x="8836" y="15218"/>
                </a:cubicBezTo>
                <a:lnTo>
                  <a:pt x="8836" y="17673"/>
                </a:lnTo>
                <a:lnTo>
                  <a:pt x="7855" y="17673"/>
                </a:lnTo>
                <a:cubicBezTo>
                  <a:pt x="7584" y="17673"/>
                  <a:pt x="7364" y="17892"/>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1" y="18423"/>
                  <a:pt x="14236" y="18300"/>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0" name="Shape 3967"/>
          <p:cNvSpPr/>
          <p:nvPr/>
        </p:nvSpPr>
        <p:spPr>
          <a:xfrm>
            <a:off x="7551411" y="200552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5"/>
                </a:lnTo>
                <a:cubicBezTo>
                  <a:pt x="11058" y="56"/>
                  <a:pt x="10936" y="0"/>
                  <a:pt x="10800" y="0"/>
                </a:cubicBezTo>
                <a:cubicBezTo>
                  <a:pt x="10664" y="0"/>
                  <a:pt x="10542" y="56"/>
                  <a:pt x="10452" y="145"/>
                </a:cubicBezTo>
                <a:lnTo>
                  <a:pt x="7507" y="3089"/>
                </a:lnTo>
                <a:cubicBezTo>
                  <a:pt x="7419" y="3178"/>
                  <a:pt x="7364" y="3301"/>
                  <a:pt x="7364" y="3436"/>
                </a:cubicBezTo>
                <a:cubicBezTo>
                  <a:pt x="7364" y="3708"/>
                  <a:pt x="7584" y="3927"/>
                  <a:pt x="7855" y="3927"/>
                </a:cubicBezTo>
                <a:moveTo>
                  <a:pt x="5246" y="15759"/>
                </a:moveTo>
                <a:cubicBezTo>
                  <a:pt x="5438" y="15951"/>
                  <a:pt x="5749" y="15951"/>
                  <a:pt x="5940" y="15759"/>
                </a:cubicBezTo>
                <a:cubicBezTo>
                  <a:pt x="6132" y="15567"/>
                  <a:pt x="6132" y="15256"/>
                  <a:pt x="5940" y="15065"/>
                </a:cubicBezTo>
                <a:lnTo>
                  <a:pt x="3858" y="12981"/>
                </a:lnTo>
                <a:cubicBezTo>
                  <a:pt x="3666" y="12790"/>
                  <a:pt x="3355" y="12790"/>
                  <a:pt x="3164" y="12981"/>
                </a:cubicBezTo>
                <a:cubicBezTo>
                  <a:pt x="2971" y="13173"/>
                  <a:pt x="2971" y="13484"/>
                  <a:pt x="3164" y="13675"/>
                </a:cubicBezTo>
                <a:cubicBezTo>
                  <a:pt x="3164"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9" y="13484"/>
                  <a:pt x="18629" y="13173"/>
                  <a:pt x="18437" y="12981"/>
                </a:cubicBezTo>
                <a:cubicBezTo>
                  <a:pt x="18245" y="12790"/>
                  <a:pt x="17934" y="12790"/>
                  <a:pt x="17743" y="12981"/>
                </a:cubicBezTo>
                <a:lnTo>
                  <a:pt x="15659" y="15065"/>
                </a:lnTo>
                <a:cubicBezTo>
                  <a:pt x="15468" y="15256"/>
                  <a:pt x="15468" y="15567"/>
                  <a:pt x="15659" y="15759"/>
                </a:cubicBezTo>
                <a:cubicBezTo>
                  <a:pt x="15851" y="15951"/>
                  <a:pt x="16162" y="15951"/>
                  <a:pt x="16354" y="15759"/>
                </a:cubicBezTo>
                <a:moveTo>
                  <a:pt x="5891" y="20618"/>
                </a:moveTo>
                <a:cubicBezTo>
                  <a:pt x="5891" y="17908"/>
                  <a:pt x="8089" y="15709"/>
                  <a:pt x="10800" y="15709"/>
                </a:cubicBezTo>
                <a:cubicBezTo>
                  <a:pt x="13511" y="15709"/>
                  <a:pt x="15709" y="17908"/>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9"/>
                  <a:pt x="0" y="21109"/>
                </a:cubicBezTo>
                <a:cubicBezTo>
                  <a:pt x="0" y="21380"/>
                  <a:pt x="220" y="21600"/>
                  <a:pt x="491" y="21600"/>
                </a:cubicBezTo>
                <a:lnTo>
                  <a:pt x="21109" y="21600"/>
                </a:lnTo>
                <a:cubicBezTo>
                  <a:pt x="21380" y="21600"/>
                  <a:pt x="21600" y="21380"/>
                  <a:pt x="21600" y="21109"/>
                </a:cubicBezTo>
                <a:cubicBezTo>
                  <a:pt x="21600" y="20839"/>
                  <a:pt x="21380" y="20618"/>
                  <a:pt x="21109" y="206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1" name="Shape 3968"/>
          <p:cNvSpPr/>
          <p:nvPr/>
        </p:nvSpPr>
        <p:spPr>
          <a:xfrm>
            <a:off x="8084111" y="200552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7" y="20616"/>
                  <a:pt x="982" y="16203"/>
                  <a:pt x="982" y="10777"/>
                </a:cubicBezTo>
                <a:cubicBezTo>
                  <a:pt x="982" y="6434"/>
                  <a:pt x="3745" y="2741"/>
                  <a:pt x="7690" y="1441"/>
                </a:cubicBezTo>
                <a:cubicBezTo>
                  <a:pt x="6837" y="3102"/>
                  <a:pt x="6382" y="4957"/>
                  <a:pt x="6382" y="6841"/>
                </a:cubicBezTo>
                <a:cubicBezTo>
                  <a:pt x="6382" y="13004"/>
                  <a:pt x="11117" y="18079"/>
                  <a:pt x="17134" y="18604"/>
                </a:cubicBezTo>
                <a:cubicBezTo>
                  <a:pt x="15361" y="19863"/>
                  <a:pt x="13065" y="20616"/>
                  <a:pt x="10800" y="20616"/>
                </a:cubicBezTo>
                <a:moveTo>
                  <a:pt x="7364" y="6841"/>
                </a:moveTo>
                <a:cubicBezTo>
                  <a:pt x="7364" y="4248"/>
                  <a:pt x="8275" y="1870"/>
                  <a:pt x="9794" y="5"/>
                </a:cubicBezTo>
                <a:cubicBezTo>
                  <a:pt x="4302" y="515"/>
                  <a:pt x="0" y="5140"/>
                  <a:pt x="0" y="10777"/>
                </a:cubicBezTo>
                <a:cubicBezTo>
                  <a:pt x="0" y="16755"/>
                  <a:pt x="4835" y="21600"/>
                  <a:pt x="10800" y="21600"/>
                </a:cubicBezTo>
                <a:cubicBezTo>
                  <a:pt x="14176" y="21600"/>
                  <a:pt x="17656" y="20046"/>
                  <a:pt x="19636" y="17613"/>
                </a:cubicBezTo>
                <a:cubicBezTo>
                  <a:pt x="19305" y="17645"/>
                  <a:pt x="18503" y="17665"/>
                  <a:pt x="18164" y="17665"/>
                </a:cubicBezTo>
                <a:cubicBezTo>
                  <a:pt x="12199" y="17665"/>
                  <a:pt x="7364" y="12819"/>
                  <a:pt x="7364" y="6841"/>
                </a:cubicBezTo>
                <a:moveTo>
                  <a:pt x="17673" y="10309"/>
                </a:moveTo>
                <a:lnTo>
                  <a:pt x="17137" y="11738"/>
                </a:lnTo>
                <a:lnTo>
                  <a:pt x="15709" y="11738"/>
                </a:lnTo>
                <a:lnTo>
                  <a:pt x="16869" y="12629"/>
                </a:lnTo>
                <a:lnTo>
                  <a:pt x="16333" y="14236"/>
                </a:lnTo>
                <a:lnTo>
                  <a:pt x="17673" y="13255"/>
                </a:lnTo>
                <a:lnTo>
                  <a:pt x="19011" y="14236"/>
                </a:lnTo>
                <a:lnTo>
                  <a:pt x="18476" y="12629"/>
                </a:lnTo>
                <a:lnTo>
                  <a:pt x="19636" y="11738"/>
                </a:lnTo>
                <a:lnTo>
                  <a:pt x="18208" y="11738"/>
                </a:lnTo>
                <a:cubicBezTo>
                  <a:pt x="18208" y="11738"/>
                  <a:pt x="17673" y="10309"/>
                  <a:pt x="17673" y="10309"/>
                </a:cubicBezTo>
                <a:close/>
                <a:moveTo>
                  <a:pt x="11425" y="9327"/>
                </a:moveTo>
                <a:lnTo>
                  <a:pt x="12764" y="8345"/>
                </a:lnTo>
                <a:lnTo>
                  <a:pt x="14102" y="9327"/>
                </a:lnTo>
                <a:lnTo>
                  <a:pt x="13567" y="7721"/>
                </a:lnTo>
                <a:lnTo>
                  <a:pt x="14727" y="6829"/>
                </a:lnTo>
                <a:lnTo>
                  <a:pt x="13299" y="6829"/>
                </a:lnTo>
                <a:lnTo>
                  <a:pt x="12764" y="5400"/>
                </a:lnTo>
                <a:lnTo>
                  <a:pt x="12228" y="6829"/>
                </a:lnTo>
                <a:lnTo>
                  <a:pt x="10800" y="6829"/>
                </a:lnTo>
                <a:lnTo>
                  <a:pt x="11960" y="7721"/>
                </a:lnTo>
                <a:cubicBezTo>
                  <a:pt x="11960" y="7721"/>
                  <a:pt x="11425" y="9327"/>
                  <a:pt x="11425" y="9327"/>
                </a:cubicBezTo>
                <a:close/>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2" name="Shape 3969"/>
          <p:cNvSpPr/>
          <p:nvPr/>
        </p:nvSpPr>
        <p:spPr>
          <a:xfrm>
            <a:off x="8616811" y="200552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7" y="3927"/>
                  <a:pt x="4909" y="5247"/>
                  <a:pt x="4909" y="6873"/>
                </a:cubicBezTo>
                <a:cubicBezTo>
                  <a:pt x="4909" y="8500"/>
                  <a:pt x="6227"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8"/>
                  <a:pt x="9056" y="14727"/>
                  <a:pt x="9327" y="14727"/>
                </a:cubicBezTo>
                <a:cubicBezTo>
                  <a:pt x="9598" y="14727"/>
                  <a:pt x="9818" y="14948"/>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3" name="Shape 3970"/>
          <p:cNvSpPr/>
          <p:nvPr/>
        </p:nvSpPr>
        <p:spPr>
          <a:xfrm>
            <a:off x="9149510" y="2043573"/>
            <a:ext cx="279068" cy="202933"/>
          </a:xfrm>
          <a:custGeom>
            <a:avLst/>
            <a:gdLst/>
            <a:ahLst/>
            <a:cxnLst>
              <a:cxn ang="0">
                <a:pos x="wd2" y="hd2"/>
              </a:cxn>
              <a:cxn ang="5400000">
                <a:pos x="wd2" y="hd2"/>
              </a:cxn>
              <a:cxn ang="10800000">
                <a:pos x="wd2" y="hd2"/>
              </a:cxn>
              <a:cxn ang="16200000">
                <a:pos x="wd2" y="hd2"/>
              </a:cxn>
            </a:cxnLst>
            <a:rect l="0" t="0" r="r" b="b"/>
            <a:pathLst>
              <a:path w="21016" h="21600" extrusionOk="0">
                <a:moveTo>
                  <a:pt x="17140" y="11947"/>
                </a:moveTo>
                <a:cubicBezTo>
                  <a:pt x="15736" y="13193"/>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2"/>
                  <a:pt x="6815" y="1350"/>
                  <a:pt x="10508" y="1350"/>
                </a:cubicBezTo>
                <a:cubicBezTo>
                  <a:pt x="14201" y="1350"/>
                  <a:pt x="17194" y="5582"/>
                  <a:pt x="17194" y="10800"/>
                </a:cubicBezTo>
                <a:cubicBezTo>
                  <a:pt x="17194" y="11189"/>
                  <a:pt x="17172" y="11570"/>
                  <a:pt x="17140" y="11947"/>
                </a:cubicBezTo>
                <a:moveTo>
                  <a:pt x="10508" y="20250"/>
                </a:moveTo>
                <a:cubicBezTo>
                  <a:pt x="8681" y="20250"/>
                  <a:pt x="7028" y="19212"/>
                  <a:pt x="5821" y="17534"/>
                </a:cubicBezTo>
                <a:cubicBezTo>
                  <a:pt x="5984" y="17542"/>
                  <a:pt x="6147" y="17547"/>
                  <a:pt x="6315" y="17547"/>
                </a:cubicBezTo>
                <a:cubicBezTo>
                  <a:pt x="7976" y="17547"/>
                  <a:pt x="9848" y="17215"/>
                  <a:pt x="11778" y="16518"/>
                </a:cubicBezTo>
                <a:cubicBezTo>
                  <a:pt x="13697" y="15824"/>
                  <a:pt x="15425" y="14854"/>
                  <a:pt x="16859" y="13743"/>
                </a:cubicBezTo>
                <a:cubicBezTo>
                  <a:pt x="15984" y="17520"/>
                  <a:pt x="13473" y="20250"/>
                  <a:pt x="10508" y="20250"/>
                </a:cubicBezTo>
                <a:moveTo>
                  <a:pt x="20938" y="6357"/>
                </a:moveTo>
                <a:cubicBezTo>
                  <a:pt x="20592" y="4617"/>
                  <a:pt x="19141" y="3453"/>
                  <a:pt x="17072" y="2965"/>
                </a:cubicBezTo>
                <a:cubicBezTo>
                  <a:pt x="17380" y="3482"/>
                  <a:pt x="17660" y="4034"/>
                  <a:pt x="17905" y="4621"/>
                </a:cubicBezTo>
                <a:cubicBezTo>
                  <a:pt x="19058" y="5088"/>
                  <a:pt x="19838" y="5815"/>
                  <a:pt x="20018" y="6721"/>
                </a:cubicBezTo>
                <a:cubicBezTo>
                  <a:pt x="20123" y="7246"/>
                  <a:pt x="20033" y="7861"/>
                  <a:pt x="19752" y="8550"/>
                </a:cubicBezTo>
                <a:cubicBezTo>
                  <a:pt x="19449" y="9292"/>
                  <a:pt x="18904" y="10122"/>
                  <a:pt x="18143" y="10958"/>
                </a:cubicBezTo>
                <a:cubicBezTo>
                  <a:pt x="18144" y="10905"/>
                  <a:pt x="18149" y="10854"/>
                  <a:pt x="18149" y="10800"/>
                </a:cubicBezTo>
                <a:cubicBezTo>
                  <a:pt x="18149" y="4836"/>
                  <a:pt x="14728" y="0"/>
                  <a:pt x="10508" y="0"/>
                </a:cubicBezTo>
                <a:cubicBezTo>
                  <a:pt x="6288" y="0"/>
                  <a:pt x="2867" y="4836"/>
                  <a:pt x="2867" y="10800"/>
                </a:cubicBezTo>
                <a:cubicBezTo>
                  <a:pt x="2867" y="12627"/>
                  <a:pt x="3190" y="14345"/>
                  <a:pt x="3756" y="15853"/>
                </a:cubicBezTo>
                <a:cubicBezTo>
                  <a:pt x="2245" y="15418"/>
                  <a:pt x="1209" y="14596"/>
                  <a:pt x="997" y="13529"/>
                </a:cubicBezTo>
                <a:cubicBezTo>
                  <a:pt x="893" y="13003"/>
                  <a:pt x="982" y="12390"/>
                  <a:pt x="1263" y="11700"/>
                </a:cubicBezTo>
                <a:cubicBezTo>
                  <a:pt x="1416" y="11327"/>
                  <a:pt x="1650" y="10927"/>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6"/>
                  <a:pt x="18017" y="12755"/>
                </a:cubicBezTo>
                <a:cubicBezTo>
                  <a:pt x="20167" y="10724"/>
                  <a:pt x="21339" y="8374"/>
                  <a:pt x="20938" y="635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4" name="Shape 3971"/>
          <p:cNvSpPr/>
          <p:nvPr/>
        </p:nvSpPr>
        <p:spPr>
          <a:xfrm>
            <a:off x="9720260" y="2005523"/>
            <a:ext cx="2029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7"/>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5" name="Shape 3972"/>
          <p:cNvSpPr/>
          <p:nvPr/>
        </p:nvSpPr>
        <p:spPr>
          <a:xfrm>
            <a:off x="10214910" y="2005523"/>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6"/>
                </a:moveTo>
                <a:lnTo>
                  <a:pt x="11291" y="491"/>
                </a:lnTo>
                <a:cubicBezTo>
                  <a:pt x="11291" y="220"/>
                  <a:pt x="11071" y="0"/>
                  <a:pt x="10800" y="0"/>
                </a:cubicBezTo>
                <a:cubicBezTo>
                  <a:pt x="10529" y="0"/>
                  <a:pt x="10309" y="220"/>
                  <a:pt x="10309" y="491"/>
                </a:cubicBezTo>
                <a:lnTo>
                  <a:pt x="10309" y="1006"/>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2"/>
                  <a:pt x="6719" y="21600"/>
                  <a:pt x="8345" y="21600"/>
                </a:cubicBezTo>
                <a:cubicBezTo>
                  <a:pt x="9804" y="21600"/>
                  <a:pt x="11007" y="20538"/>
                  <a:pt x="11242" y="19145"/>
                </a:cubicBezTo>
                <a:lnTo>
                  <a:pt x="11291" y="19145"/>
                </a:lnTo>
                <a:lnTo>
                  <a:pt x="11291" y="11782"/>
                </a:lnTo>
                <a:lnTo>
                  <a:pt x="21109" y="11782"/>
                </a:lnTo>
                <a:cubicBezTo>
                  <a:pt x="21380" y="11782"/>
                  <a:pt x="21600" y="11562"/>
                  <a:pt x="21600" y="11291"/>
                </a:cubicBezTo>
                <a:cubicBezTo>
                  <a:pt x="21600" y="5756"/>
                  <a:pt x="17026" y="1252"/>
                  <a:pt x="11291" y="1006"/>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6" name="Shape 3973"/>
          <p:cNvSpPr/>
          <p:nvPr/>
        </p:nvSpPr>
        <p:spPr>
          <a:xfrm>
            <a:off x="10747609" y="2068939"/>
            <a:ext cx="279033" cy="152200"/>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4"/>
                  <a:pt x="5535" y="1800"/>
                  <a:pt x="10800" y="1800"/>
                </a:cubicBezTo>
                <a:cubicBezTo>
                  <a:pt x="16065" y="1800"/>
                  <a:pt x="20349" y="9784"/>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2"/>
                  <a:pt x="8779" y="12600"/>
                  <a:pt x="10800" y="12600"/>
                </a:cubicBezTo>
                <a:cubicBezTo>
                  <a:pt x="12821" y="12600"/>
                  <a:pt x="14485" y="15752"/>
                  <a:pt x="14701" y="19800"/>
                </a:cubicBezTo>
                <a:cubicBezTo>
                  <a:pt x="14701" y="19800"/>
                  <a:pt x="12724" y="19800"/>
                  <a:pt x="12724" y="19800"/>
                </a:cubicBezTo>
                <a:close/>
                <a:moveTo>
                  <a:pt x="10800" y="0"/>
                </a:moveTo>
                <a:cubicBezTo>
                  <a:pt x="4835" y="0"/>
                  <a:pt x="0" y="9269"/>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7" name="Shape 3974"/>
          <p:cNvSpPr/>
          <p:nvPr/>
        </p:nvSpPr>
        <p:spPr>
          <a:xfrm>
            <a:off x="11280309" y="2043573"/>
            <a:ext cx="279033" cy="202933"/>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5"/>
                  <a:pt x="5028" y="5400"/>
                  <a:pt x="6382" y="5400"/>
                </a:cubicBezTo>
                <a:cubicBezTo>
                  <a:pt x="6662" y="5400"/>
                  <a:pt x="6942" y="5470"/>
                  <a:pt x="7215" y="5606"/>
                </a:cubicBezTo>
                <a:lnTo>
                  <a:pt x="8019" y="6006"/>
                </a:lnTo>
                <a:lnTo>
                  <a:pt x="8418" y="4965"/>
                </a:lnTo>
                <a:cubicBezTo>
                  <a:pt x="9272" y="2736"/>
                  <a:pt x="10937" y="1350"/>
                  <a:pt x="12764" y="1350"/>
                </a:cubicBezTo>
                <a:cubicBezTo>
                  <a:pt x="15470" y="1350"/>
                  <a:pt x="17673" y="4378"/>
                  <a:pt x="17673" y="8100"/>
                </a:cubicBezTo>
                <a:cubicBezTo>
                  <a:pt x="17673" y="8219"/>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60"/>
                  <a:pt x="7550" y="4336"/>
                </a:cubicBezTo>
                <a:cubicBezTo>
                  <a:pt x="7185" y="4154"/>
                  <a:pt x="6793" y="4050"/>
                  <a:pt x="6382" y="4050"/>
                </a:cubicBezTo>
                <a:cubicBezTo>
                  <a:pt x="4484" y="4050"/>
                  <a:pt x="2945" y="6166"/>
                  <a:pt x="2945" y="8775"/>
                </a:cubicBezTo>
                <a:cubicBezTo>
                  <a:pt x="2945" y="9115"/>
                  <a:pt x="2973" y="9445"/>
                  <a:pt x="3022" y="9765"/>
                </a:cubicBezTo>
                <a:cubicBezTo>
                  <a:pt x="1267" y="10569"/>
                  <a:pt x="0" y="12842"/>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8" name="Shape 3975"/>
          <p:cNvSpPr/>
          <p:nvPr/>
        </p:nvSpPr>
        <p:spPr>
          <a:xfrm>
            <a:off x="6486012" y="2601639"/>
            <a:ext cx="279033" cy="164883"/>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5"/>
                  <a:pt x="3929" y="9411"/>
                  <a:pt x="3988" y="8739"/>
                </a:cubicBezTo>
                <a:cubicBezTo>
                  <a:pt x="4343" y="4704"/>
                  <a:pt x="6427" y="1662"/>
                  <a:pt x="8836" y="1662"/>
                </a:cubicBezTo>
                <a:cubicBezTo>
                  <a:pt x="10501" y="1662"/>
                  <a:pt x="12037" y="3081"/>
                  <a:pt x="12948" y="5462"/>
                </a:cubicBezTo>
                <a:cubicBezTo>
                  <a:pt x="13103" y="5866"/>
                  <a:pt x="13354" y="6137"/>
                  <a:pt x="13636" y="6203"/>
                </a:cubicBezTo>
                <a:cubicBezTo>
                  <a:pt x="13682" y="6215"/>
                  <a:pt x="13727" y="6219"/>
                  <a:pt x="13773" y="6219"/>
                </a:cubicBezTo>
                <a:cubicBezTo>
                  <a:pt x="14009" y="6219"/>
                  <a:pt x="14238" y="6077"/>
                  <a:pt x="14419" y="5809"/>
                </a:cubicBezTo>
                <a:cubicBezTo>
                  <a:pt x="14778" y="5278"/>
                  <a:pt x="15236" y="4985"/>
                  <a:pt x="15709" y="4985"/>
                </a:cubicBezTo>
                <a:cubicBezTo>
                  <a:pt x="16792" y="4985"/>
                  <a:pt x="17673" y="6476"/>
                  <a:pt x="17671" y="8326"/>
                </a:cubicBezTo>
                <a:lnTo>
                  <a:pt x="17666" y="8447"/>
                </a:lnTo>
                <a:cubicBezTo>
                  <a:pt x="17645" y="9234"/>
                  <a:pt x="17953" y="9937"/>
                  <a:pt x="18404" y="10133"/>
                </a:cubicBezTo>
                <a:cubicBezTo>
                  <a:pt x="19708" y="10698"/>
                  <a:pt x="20618" y="12681"/>
                  <a:pt x="20618" y="14954"/>
                </a:cubicBezTo>
                <a:cubicBezTo>
                  <a:pt x="20618" y="17703"/>
                  <a:pt x="19297" y="19938"/>
                  <a:pt x="17673" y="19938"/>
                </a:cubicBezTo>
                <a:moveTo>
                  <a:pt x="18647" y="8523"/>
                </a:moveTo>
                <a:cubicBezTo>
                  <a:pt x="18650" y="8452"/>
                  <a:pt x="18655" y="8381"/>
                  <a:pt x="18655" y="8308"/>
                </a:cubicBezTo>
                <a:cubicBezTo>
                  <a:pt x="18655" y="5556"/>
                  <a:pt x="17336" y="3323"/>
                  <a:pt x="15709" y="3323"/>
                </a:cubicBezTo>
                <a:cubicBezTo>
                  <a:pt x="14966" y="3323"/>
                  <a:pt x="14291" y="3792"/>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3" y="9259"/>
                  <a:pt x="18647" y="852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9" name="Shape 3976"/>
          <p:cNvSpPr/>
          <p:nvPr/>
        </p:nvSpPr>
        <p:spPr>
          <a:xfrm>
            <a:off x="7018712" y="2563589"/>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7"/>
                  <a:pt x="3988" y="12312"/>
                </a:cubicBezTo>
                <a:cubicBezTo>
                  <a:pt x="4343" y="9397"/>
                  <a:pt x="6427" y="7200"/>
                  <a:pt x="8836" y="7200"/>
                </a:cubicBezTo>
                <a:cubicBezTo>
                  <a:pt x="10501" y="7200"/>
                  <a:pt x="11546" y="7627"/>
                  <a:pt x="12457" y="9345"/>
                </a:cubicBezTo>
                <a:cubicBezTo>
                  <a:pt x="12612" y="9636"/>
                  <a:pt x="13354" y="10432"/>
                  <a:pt x="13636" y="10480"/>
                </a:cubicBezTo>
                <a:cubicBezTo>
                  <a:pt x="13682" y="10488"/>
                  <a:pt x="13773" y="10492"/>
                  <a:pt x="13773" y="10492"/>
                </a:cubicBezTo>
                <a:cubicBezTo>
                  <a:pt x="14009" y="10492"/>
                  <a:pt x="14238" y="10389"/>
                  <a:pt x="14419" y="10195"/>
                </a:cubicBezTo>
                <a:cubicBezTo>
                  <a:pt x="14778" y="9812"/>
                  <a:pt x="15236" y="9600"/>
                  <a:pt x="15709" y="9600"/>
                </a:cubicBezTo>
                <a:cubicBezTo>
                  <a:pt x="16792" y="9600"/>
                  <a:pt x="17673" y="10677"/>
                  <a:pt x="17671" y="12013"/>
                </a:cubicBezTo>
                <a:lnTo>
                  <a:pt x="17666" y="12101"/>
                </a:lnTo>
                <a:cubicBezTo>
                  <a:pt x="17645" y="12669"/>
                  <a:pt x="17953" y="13178"/>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3"/>
                </a:cubicBezTo>
                <a:cubicBezTo>
                  <a:pt x="18651" y="10008"/>
                  <a:pt x="17334" y="8400"/>
                  <a:pt x="15709" y="8400"/>
                </a:cubicBezTo>
                <a:cubicBezTo>
                  <a:pt x="14966" y="8400"/>
                  <a:pt x="14291" y="8739"/>
                  <a:pt x="13773" y="9292"/>
                </a:cubicBezTo>
                <a:cubicBezTo>
                  <a:pt x="13081" y="7989"/>
                  <a:pt x="12055" y="6984"/>
                  <a:pt x="10843" y="6443"/>
                </a:cubicBezTo>
                <a:cubicBezTo>
                  <a:pt x="11149" y="3489"/>
                  <a:pt x="13208" y="1200"/>
                  <a:pt x="15709" y="1200"/>
                </a:cubicBezTo>
                <a:moveTo>
                  <a:pt x="19575" y="12625"/>
                </a:moveTo>
                <a:cubicBezTo>
                  <a:pt x="20813" y="11305"/>
                  <a:pt x="21600" y="9367"/>
                  <a:pt x="21600" y="7200"/>
                </a:cubicBezTo>
                <a:cubicBezTo>
                  <a:pt x="21600" y="3224"/>
                  <a:pt x="18962" y="0"/>
                  <a:pt x="15709" y="0"/>
                </a:cubicBezTo>
                <a:cubicBezTo>
                  <a:pt x="12754" y="0"/>
                  <a:pt x="10314" y="2664"/>
                  <a:pt x="9891" y="6130"/>
                </a:cubicBezTo>
                <a:cubicBezTo>
                  <a:pt x="9547" y="6054"/>
                  <a:pt x="9197"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8"/>
                  <a:pt x="20778" y="13444"/>
                  <a:pt x="19575" y="1262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0" name="Shape 3977"/>
          <p:cNvSpPr/>
          <p:nvPr/>
        </p:nvSpPr>
        <p:spPr>
          <a:xfrm>
            <a:off x="7551411" y="2550906"/>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3" y="3058"/>
                  <a:pt x="6427" y="1080"/>
                  <a:pt x="8836" y="1080"/>
                </a:cubicBezTo>
                <a:cubicBezTo>
                  <a:pt x="10501" y="1080"/>
                  <a:pt x="11546" y="1464"/>
                  <a:pt x="12457" y="3010"/>
                </a:cubicBezTo>
                <a:cubicBezTo>
                  <a:pt x="12612" y="3273"/>
                  <a:pt x="13354" y="3989"/>
                  <a:pt x="13636" y="4032"/>
                </a:cubicBezTo>
                <a:cubicBezTo>
                  <a:pt x="13682" y="4039"/>
                  <a:pt x="13773" y="4043"/>
                  <a:pt x="13773"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3" y="2963"/>
                </a:cubicBezTo>
                <a:cubicBezTo>
                  <a:pt x="12724" y="1182"/>
                  <a:pt x="10909" y="0"/>
                  <a:pt x="8836" y="0"/>
                </a:cubicBezTo>
                <a:cubicBezTo>
                  <a:pt x="5880"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1" name="Shape 3978"/>
          <p:cNvSpPr/>
          <p:nvPr/>
        </p:nvSpPr>
        <p:spPr>
          <a:xfrm>
            <a:off x="8084111" y="2563589"/>
            <a:ext cx="279033" cy="228300"/>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7"/>
                  <a:pt x="3988" y="6312"/>
                </a:cubicBezTo>
                <a:cubicBezTo>
                  <a:pt x="4342" y="3397"/>
                  <a:pt x="6427" y="1200"/>
                  <a:pt x="8836" y="1200"/>
                </a:cubicBezTo>
                <a:cubicBezTo>
                  <a:pt x="10501" y="1200"/>
                  <a:pt x="11547" y="1627"/>
                  <a:pt x="12457" y="3345"/>
                </a:cubicBezTo>
                <a:cubicBezTo>
                  <a:pt x="12612" y="3636"/>
                  <a:pt x="13354" y="4432"/>
                  <a:pt x="13636" y="4480"/>
                </a:cubicBezTo>
                <a:cubicBezTo>
                  <a:pt x="13682" y="4488"/>
                  <a:pt x="13772" y="4492"/>
                  <a:pt x="13772" y="4492"/>
                </a:cubicBezTo>
                <a:cubicBezTo>
                  <a:pt x="14009" y="4492"/>
                  <a:pt x="14238" y="4389"/>
                  <a:pt x="14419" y="4195"/>
                </a:cubicBezTo>
                <a:cubicBezTo>
                  <a:pt x="14777" y="3812"/>
                  <a:pt x="15236" y="3600"/>
                  <a:pt x="15709" y="3600"/>
                </a:cubicBezTo>
                <a:cubicBezTo>
                  <a:pt x="16792" y="3600"/>
                  <a:pt x="17673" y="4677"/>
                  <a:pt x="17671" y="6013"/>
                </a:cubicBezTo>
                <a:lnTo>
                  <a:pt x="17667" y="6101"/>
                </a:lnTo>
                <a:cubicBezTo>
                  <a:pt x="17646" y="6669"/>
                  <a:pt x="17954" y="7178"/>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9"/>
                  <a:pt x="13772" y="3292"/>
                </a:cubicBezTo>
                <a:cubicBezTo>
                  <a:pt x="12724" y="1314"/>
                  <a:pt x="10909" y="0"/>
                  <a:pt x="8836" y="0"/>
                </a:cubicBezTo>
                <a:cubicBezTo>
                  <a:pt x="5879"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8"/>
                  <a:pt x="14871" y="16976"/>
                </a:cubicBezTo>
                <a:lnTo>
                  <a:pt x="11926" y="20576"/>
                </a:lnTo>
                <a:cubicBezTo>
                  <a:pt x="11836"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70"/>
                  <a:pt x="15489" y="16800"/>
                  <a:pt x="15218" y="16800"/>
                </a:cubicBezTo>
                <a:moveTo>
                  <a:pt x="12764" y="17400"/>
                </a:moveTo>
                <a:cubicBezTo>
                  <a:pt x="12764" y="17070"/>
                  <a:pt x="12544" y="16800"/>
                  <a:pt x="12273" y="16800"/>
                </a:cubicBezTo>
                <a:cubicBezTo>
                  <a:pt x="12138" y="16800"/>
                  <a:pt x="12015" y="16868"/>
                  <a:pt x="11925" y="16976"/>
                </a:cubicBezTo>
                <a:lnTo>
                  <a:pt x="8981" y="20576"/>
                </a:lnTo>
                <a:cubicBezTo>
                  <a:pt x="8891" y="20685"/>
                  <a:pt x="8836" y="20835"/>
                  <a:pt x="8836" y="21000"/>
                </a:cubicBezTo>
                <a:cubicBezTo>
                  <a:pt x="8836" y="21332"/>
                  <a:pt x="9056" y="21600"/>
                  <a:pt x="9327" y="21600"/>
                </a:cubicBezTo>
                <a:cubicBezTo>
                  <a:pt x="9462" y="21600"/>
                  <a:pt x="9585" y="21533"/>
                  <a:pt x="9674" y="21424"/>
                </a:cubicBezTo>
                <a:lnTo>
                  <a:pt x="12620" y="17824"/>
                </a:lnTo>
                <a:cubicBezTo>
                  <a:pt x="12709" y="17716"/>
                  <a:pt x="12764" y="17566"/>
                  <a:pt x="12764" y="17400"/>
                </a:cubicBezTo>
                <a:moveTo>
                  <a:pt x="6873" y="17400"/>
                </a:moveTo>
                <a:cubicBezTo>
                  <a:pt x="6873" y="17070"/>
                  <a:pt x="6653" y="16800"/>
                  <a:pt x="6382" y="16800"/>
                </a:cubicBezTo>
                <a:cubicBezTo>
                  <a:pt x="6247" y="16800"/>
                  <a:pt x="6124" y="16868"/>
                  <a:pt x="6034" y="16976"/>
                </a:cubicBezTo>
                <a:lnTo>
                  <a:pt x="3090" y="20576"/>
                </a:lnTo>
                <a:cubicBezTo>
                  <a:pt x="3000" y="20685"/>
                  <a:pt x="2945" y="20835"/>
                  <a:pt x="2945" y="21000"/>
                </a:cubicBezTo>
                <a:cubicBezTo>
                  <a:pt x="2945" y="21332"/>
                  <a:pt x="3166" y="21600"/>
                  <a:pt x="3436" y="21600"/>
                </a:cubicBezTo>
                <a:cubicBezTo>
                  <a:pt x="3572" y="21600"/>
                  <a:pt x="3694" y="21533"/>
                  <a:pt x="3783" y="21424"/>
                </a:cubicBezTo>
                <a:lnTo>
                  <a:pt x="6729" y="17824"/>
                </a:lnTo>
                <a:cubicBezTo>
                  <a:pt x="6818" y="17716"/>
                  <a:pt x="6873" y="17566"/>
                  <a:pt x="6873" y="17400"/>
                </a:cubicBezTo>
                <a:moveTo>
                  <a:pt x="9818" y="17400"/>
                </a:moveTo>
                <a:cubicBezTo>
                  <a:pt x="9818" y="17070"/>
                  <a:pt x="9598" y="16800"/>
                  <a:pt x="9327" y="16800"/>
                </a:cubicBezTo>
                <a:cubicBezTo>
                  <a:pt x="9192" y="16800"/>
                  <a:pt x="9069" y="16868"/>
                  <a:pt x="8980" y="16976"/>
                </a:cubicBezTo>
                <a:lnTo>
                  <a:pt x="6035" y="20576"/>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4" y="17716"/>
                  <a:pt x="9818" y="17566"/>
                  <a:pt x="9818" y="174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2" name="Shape 3979"/>
          <p:cNvSpPr/>
          <p:nvPr/>
        </p:nvSpPr>
        <p:spPr>
          <a:xfrm>
            <a:off x="8616811" y="2550906"/>
            <a:ext cx="279033" cy="253667"/>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2" y="3058"/>
                  <a:pt x="6427" y="1080"/>
                  <a:pt x="8836" y="1080"/>
                </a:cubicBezTo>
                <a:cubicBezTo>
                  <a:pt x="10501" y="1080"/>
                  <a:pt x="11547" y="1464"/>
                  <a:pt x="12457" y="3010"/>
                </a:cubicBezTo>
                <a:cubicBezTo>
                  <a:pt x="12612" y="3273"/>
                  <a:pt x="13354" y="3989"/>
                  <a:pt x="13636" y="4032"/>
                </a:cubicBezTo>
                <a:cubicBezTo>
                  <a:pt x="13682" y="4039"/>
                  <a:pt x="13772" y="4043"/>
                  <a:pt x="13772"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2" y="2963"/>
                </a:cubicBezTo>
                <a:cubicBezTo>
                  <a:pt x="12724" y="1182"/>
                  <a:pt x="10909" y="0"/>
                  <a:pt x="8836" y="0"/>
                </a:cubicBezTo>
                <a:cubicBezTo>
                  <a:pt x="5879"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3"/>
                  <a:pt x="5891" y="16740"/>
                </a:cubicBezTo>
                <a:lnTo>
                  <a:pt x="5891" y="18900"/>
                </a:lnTo>
                <a:cubicBezTo>
                  <a:pt x="5891" y="19198"/>
                  <a:pt x="6111" y="19440"/>
                  <a:pt x="6382" y="19440"/>
                </a:cubicBezTo>
                <a:cubicBezTo>
                  <a:pt x="6653" y="19440"/>
                  <a:pt x="6873" y="19198"/>
                  <a:pt x="6873" y="18900"/>
                </a:cubicBezTo>
                <a:lnTo>
                  <a:pt x="6873" y="16740"/>
                </a:lnTo>
                <a:cubicBezTo>
                  <a:pt x="6873" y="16443"/>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3"/>
                  <a:pt x="11782" y="16740"/>
                </a:cubicBezTo>
                <a:lnTo>
                  <a:pt x="11782" y="19980"/>
                </a:lnTo>
                <a:cubicBezTo>
                  <a:pt x="11782" y="20278"/>
                  <a:pt x="12002" y="20520"/>
                  <a:pt x="12273" y="20520"/>
                </a:cubicBezTo>
                <a:cubicBezTo>
                  <a:pt x="12544" y="20520"/>
                  <a:pt x="12764" y="20278"/>
                  <a:pt x="12764" y="19980"/>
                </a:cubicBezTo>
                <a:lnTo>
                  <a:pt x="12764" y="16740"/>
                </a:lnTo>
                <a:cubicBezTo>
                  <a:pt x="12764" y="16443"/>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3" name="Shape 3980"/>
          <p:cNvSpPr/>
          <p:nvPr/>
        </p:nvSpPr>
        <p:spPr>
          <a:xfrm>
            <a:off x="9149510" y="25382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7"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4" name="Shape 3981"/>
          <p:cNvSpPr/>
          <p:nvPr/>
        </p:nvSpPr>
        <p:spPr>
          <a:xfrm>
            <a:off x="9682210" y="25382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5"/>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9"/>
                  <a:pt x="17182" y="16336"/>
                  <a:pt x="17182" y="16200"/>
                </a:cubicBezTo>
                <a:cubicBezTo>
                  <a:pt x="17182" y="15930"/>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5"/>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9"/>
                  <a:pt x="6873" y="16336"/>
                  <a:pt x="6873" y="16200"/>
                </a:cubicBezTo>
                <a:cubicBezTo>
                  <a:pt x="6873" y="15930"/>
                  <a:pt x="6653" y="15709"/>
                  <a:pt x="6382" y="15709"/>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3"/>
                  <a:pt x="11782" y="18300"/>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5" name="Shape 3982"/>
          <p:cNvSpPr/>
          <p:nvPr/>
        </p:nvSpPr>
        <p:spPr>
          <a:xfrm>
            <a:off x="10214910" y="25382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3"/>
                  <a:pt x="11782" y="18300"/>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6" name="Shape 3983"/>
          <p:cNvSpPr/>
          <p:nvPr/>
        </p:nvSpPr>
        <p:spPr>
          <a:xfrm>
            <a:off x="10747609" y="2557247"/>
            <a:ext cx="279033" cy="240983"/>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5"/>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7" name="Shape 3984"/>
          <p:cNvSpPr/>
          <p:nvPr/>
        </p:nvSpPr>
        <p:spPr>
          <a:xfrm>
            <a:off x="11280309" y="25382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4"/>
                </a:cubicBezTo>
                <a:cubicBezTo>
                  <a:pt x="11859" y="13768"/>
                  <a:pt x="11545" y="13526"/>
                  <a:pt x="11282" y="13217"/>
                </a:cubicBezTo>
                <a:cubicBezTo>
                  <a:pt x="11020" y="12909"/>
                  <a:pt x="10816" y="12544"/>
                  <a:pt x="10672" y="12121"/>
                </a:cubicBezTo>
                <a:cubicBezTo>
                  <a:pt x="10529" y="11698"/>
                  <a:pt x="10457" y="11236"/>
                  <a:pt x="10457" y="10735"/>
                </a:cubicBezTo>
                <a:cubicBezTo>
                  <a:pt x="10457" y="10268"/>
                  <a:pt x="10529" y="9833"/>
                  <a:pt x="10672" y="9427"/>
                </a:cubicBezTo>
                <a:cubicBezTo>
                  <a:pt x="10816" y="9022"/>
                  <a:pt x="11020" y="8668"/>
                  <a:pt x="11282" y="8364"/>
                </a:cubicBezTo>
                <a:cubicBezTo>
                  <a:pt x="11545" y="8061"/>
                  <a:pt x="11859" y="7823"/>
                  <a:pt x="12225" y="7651"/>
                </a:cubicBezTo>
                <a:cubicBezTo>
                  <a:pt x="12590" y="7480"/>
                  <a:pt x="12999" y="7393"/>
                  <a:pt x="13451" y="7393"/>
                </a:cubicBezTo>
                <a:cubicBezTo>
                  <a:pt x="13755" y="7393"/>
                  <a:pt x="14057" y="7456"/>
                  <a:pt x="14357" y="7579"/>
                </a:cubicBezTo>
                <a:cubicBezTo>
                  <a:pt x="14656" y="7702"/>
                  <a:pt x="14966" y="7949"/>
                  <a:pt x="15287" y="8318"/>
                </a:cubicBezTo>
                <a:lnTo>
                  <a:pt x="16494" y="7367"/>
                </a:lnTo>
                <a:cubicBezTo>
                  <a:pt x="16059" y="6831"/>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7"/>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2"/>
                  <a:pt x="15250" y="15317"/>
                </a:cubicBezTo>
                <a:cubicBezTo>
                  <a:pt x="15816" y="15053"/>
                  <a:pt x="16297" y="14630"/>
                  <a:pt x="16691" y="14049"/>
                </a:cubicBezTo>
                <a:lnTo>
                  <a:pt x="15410" y="13072"/>
                </a:lnTo>
                <a:cubicBezTo>
                  <a:pt x="15122" y="13468"/>
                  <a:pt x="14813" y="13757"/>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8" name="Shape 3985"/>
          <p:cNvSpPr/>
          <p:nvPr/>
        </p:nvSpPr>
        <p:spPr>
          <a:xfrm>
            <a:off x="6486012" y="30709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4" y="15704"/>
                </a:moveTo>
                <a:lnTo>
                  <a:pt x="11291" y="15709"/>
                </a:lnTo>
                <a:lnTo>
                  <a:pt x="11291" y="11782"/>
                </a:lnTo>
                <a:lnTo>
                  <a:pt x="15218" y="11782"/>
                </a:lnTo>
                <a:lnTo>
                  <a:pt x="15218" y="10309"/>
                </a:lnTo>
                <a:lnTo>
                  <a:pt x="11291" y="10309"/>
                </a:lnTo>
                <a:lnTo>
                  <a:pt x="11291" y="7364"/>
                </a:lnTo>
                <a:lnTo>
                  <a:pt x="15709" y="7364"/>
                </a:lnTo>
                <a:lnTo>
                  <a:pt x="15711" y="5897"/>
                </a:lnTo>
                <a:lnTo>
                  <a:pt x="9824" y="5897"/>
                </a:lnTo>
                <a:cubicBezTo>
                  <a:pt x="9824" y="5897"/>
                  <a:pt x="9824" y="15704"/>
                  <a:pt x="9824"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9" name="Shape 3986"/>
          <p:cNvSpPr/>
          <p:nvPr/>
        </p:nvSpPr>
        <p:spPr>
          <a:xfrm>
            <a:off x="7018712" y="30709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0" name="Shape 3987"/>
          <p:cNvSpPr/>
          <p:nvPr/>
        </p:nvSpPr>
        <p:spPr>
          <a:xfrm>
            <a:off x="7551411" y="30709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4"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1" name="Shape 3988"/>
          <p:cNvSpPr/>
          <p:nvPr/>
        </p:nvSpPr>
        <p:spPr>
          <a:xfrm>
            <a:off x="8084111" y="30709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0800" y="982"/>
                  <a:pt x="10800" y="20618"/>
                  <a:pt x="10800" y="20618"/>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2" name="Shape 3989"/>
          <p:cNvSpPr/>
          <p:nvPr/>
        </p:nvSpPr>
        <p:spPr>
          <a:xfrm>
            <a:off x="8616811" y="30709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3"/>
                  <a:pt x="7282" y="17937"/>
                  <a:pt x="957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3" name="Shape 3990"/>
          <p:cNvSpPr/>
          <p:nvPr/>
        </p:nvSpPr>
        <p:spPr>
          <a:xfrm>
            <a:off x="9149510" y="30709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4" name="Shape 3991"/>
          <p:cNvSpPr/>
          <p:nvPr/>
        </p:nvSpPr>
        <p:spPr>
          <a:xfrm>
            <a:off x="9682210" y="30709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3"/>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5" name="Shape 3992"/>
          <p:cNvSpPr/>
          <p:nvPr/>
        </p:nvSpPr>
        <p:spPr>
          <a:xfrm>
            <a:off x="10214910" y="30709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6" name="Shape 3993"/>
          <p:cNvSpPr/>
          <p:nvPr/>
        </p:nvSpPr>
        <p:spPr>
          <a:xfrm>
            <a:off x="10747609" y="3070922"/>
            <a:ext cx="2790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7" name="Shape 3994"/>
          <p:cNvSpPr/>
          <p:nvPr/>
        </p:nvSpPr>
        <p:spPr>
          <a:xfrm>
            <a:off x="11356409" y="3070922"/>
            <a:ext cx="126833"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4"/>
                </a:cubicBezTo>
                <a:lnTo>
                  <a:pt x="6480" y="2945"/>
                </a:lnTo>
                <a:cubicBezTo>
                  <a:pt x="6480" y="1861"/>
                  <a:pt x="8414" y="982"/>
                  <a:pt x="10800" y="982"/>
                </a:cubicBezTo>
                <a:cubicBezTo>
                  <a:pt x="13186" y="982"/>
                  <a:pt x="15120" y="1861"/>
                  <a:pt x="15120" y="2945"/>
                </a:cubicBezTo>
                <a:lnTo>
                  <a:pt x="15120" y="13294"/>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00" name="Title 21"/>
          <p:cNvSpPr txBox="1"/>
          <p:nvPr/>
        </p:nvSpPr>
        <p:spPr>
          <a:xfrm>
            <a:off x="1366596" y="994005"/>
            <a:ext cx="3908993" cy="429168"/>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a:pPr algn="ctr"/>
            <a:r>
              <a:rPr lang="en-US"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rPr>
              <a:t>WEB</a:t>
            </a:r>
            <a:endParaRPr lang="id-ID"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01" name="Title 21"/>
          <p:cNvSpPr txBox="1"/>
          <p:nvPr/>
        </p:nvSpPr>
        <p:spPr>
          <a:xfrm>
            <a:off x="7221831" y="985390"/>
            <a:ext cx="3908993" cy="429168"/>
          </a:xfrm>
          <a:prstGeom prst="rect">
            <a:avLst/>
          </a:prstGeom>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a:pPr algn="ctr"/>
            <a:r>
              <a:rPr lang="en-US"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rPr>
              <a:t>WEATHER</a:t>
            </a:r>
            <a:endParaRPr lang="id-ID" sz="1800" spc="300" dirty="0">
              <a:solidFill>
                <a:schemeClr val="tx1"/>
              </a:solidFill>
              <a:latin typeface="Lato Black" panose="020F0502020204030203" pitchFamily="34" charset="0"/>
              <a:ea typeface="Lato Black" panose="020F0502020204030203" pitchFamily="34" charset="0"/>
              <a:cs typeface="Lato Black"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960855" y="5217832"/>
            <a:ext cx="5197002"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p:cNvSpPr txBox="1"/>
          <p:nvPr/>
        </p:nvSpPr>
        <p:spPr>
          <a:xfrm>
            <a:off x="5960854" y="4633057"/>
            <a:ext cx="5197002"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Pattern Slide </a:t>
            </a:r>
          </a:p>
        </p:txBody>
      </p:sp>
      <p:pic>
        <p:nvPicPr>
          <p:cNvPr id="4" name="图片占位符 3"/>
          <p:cNvPicPr>
            <a:picLocks noGrp="1" noChangeAspect="1"/>
          </p:cNvPicPr>
          <p:nvPr>
            <p:ph type="pic" sz="quarter" idx="10"/>
          </p:nvPr>
        </p:nvPicPr>
        <p:blipFill>
          <a:blip r:embed="rId2" cstate="screen"/>
          <a:srcRect/>
          <a:stretch>
            <a:fillRect/>
          </a:stretch>
        </p:blipFill>
        <p:spPr/>
      </p:pic>
      <p:sp>
        <p:nvSpPr>
          <p:cNvPr id="7" name="TextBox 6"/>
          <p:cNvSpPr txBox="1"/>
          <p:nvPr/>
        </p:nvSpPr>
        <p:spPr>
          <a:xfrm>
            <a:off x="1034143" y="3709727"/>
            <a:ext cx="4099033" cy="923330"/>
          </a:xfrm>
          <a:prstGeom prst="rect">
            <a:avLst/>
          </a:prstGeom>
          <a:noFill/>
        </p:spPr>
        <p:txBody>
          <a:bodyPr wrap="square" rtlCol="0">
            <a:spAutoFit/>
          </a:bodyPr>
          <a:lstStyle/>
          <a:p>
            <a:pPr algn="ctr"/>
            <a:r>
              <a:rPr lang="en-US" sz="5400" dirty="0">
                <a:latin typeface="微软雅黑" panose="020B0503020204020204" charset="-122"/>
                <a:ea typeface="Lato Black" panose="020F0502020204030203" pitchFamily="34" charset="0"/>
                <a:cs typeface="Lato Black" panose="020F0502020204030203" pitchFamily="34" charset="0"/>
              </a:rPr>
              <a:t>Stylish</a:t>
            </a:r>
          </a:p>
        </p:txBody>
      </p:sp>
      <p:sp>
        <p:nvSpPr>
          <p:cNvPr id="8" name="TextBox 7"/>
          <p:cNvSpPr txBox="1"/>
          <p:nvPr/>
        </p:nvSpPr>
        <p:spPr>
          <a:xfrm rot="16200000">
            <a:off x="-892093" y="5510258"/>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286738" y="644603"/>
            <a:ext cx="2447061" cy="2920425"/>
          </a:xfrm>
          <a:prstGeom prst="rect">
            <a:avLst/>
          </a:prstGeom>
          <a:solidFill>
            <a:srgbClr val="9C83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7098466" y="806915"/>
            <a:ext cx="4078005" cy="584775"/>
          </a:xfrm>
          <a:prstGeom prst="rect">
            <a:avLst/>
          </a:prstGeom>
          <a:noFill/>
        </p:spPr>
        <p:txBody>
          <a:bodyPr wrap="square" rtlCol="0">
            <a:spAutoFit/>
          </a:bodyPr>
          <a:lstStyle/>
          <a:p>
            <a:pPr algn="ctr"/>
            <a:r>
              <a:rPr lang="en-US" sz="3200" dirty="0">
                <a:latin typeface="Bodoni Bd BT" panose="02070803080706020303" pitchFamily="18" charset="0"/>
                <a:ea typeface="Lato Black" panose="020F0502020204030203" pitchFamily="34" charset="0"/>
                <a:cs typeface="Lato Black" panose="020F0502020204030203" pitchFamily="34" charset="0"/>
              </a:rPr>
              <a:t>Picture Creative </a:t>
            </a:r>
          </a:p>
        </p:txBody>
      </p:sp>
      <p:pic>
        <p:nvPicPr>
          <p:cNvPr id="5" name="图片占位符 4"/>
          <p:cNvPicPr>
            <a:picLocks noGrp="1" noChangeAspect="1"/>
          </p:cNvPicPr>
          <p:nvPr>
            <p:ph type="pic" sz="quarter" idx="11"/>
          </p:nvPr>
        </p:nvPicPr>
        <p:blipFill>
          <a:blip r:embed="rId2" cstate="screen"/>
          <a:srcRect/>
          <a:stretch>
            <a:fillRect/>
          </a:stretch>
        </p:blipFill>
        <p:spPr/>
      </p:pic>
      <p:sp>
        <p:nvSpPr>
          <p:cNvPr id="8" name="Rectangle 7"/>
          <p:cNvSpPr/>
          <p:nvPr/>
        </p:nvSpPr>
        <p:spPr>
          <a:xfrm>
            <a:off x="1286741" y="4359354"/>
            <a:ext cx="5197002" cy="1107996"/>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TextBox 8"/>
          <p:cNvSpPr txBox="1"/>
          <p:nvPr/>
        </p:nvSpPr>
        <p:spPr>
          <a:xfrm>
            <a:off x="1286740" y="3774579"/>
            <a:ext cx="5197002"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Seven Slide </a:t>
            </a:r>
          </a:p>
        </p:txBody>
      </p:sp>
      <p:pic>
        <p:nvPicPr>
          <p:cNvPr id="7" name="图片占位符 6">
            <a:extLst>
              <a:ext uri="{FF2B5EF4-FFF2-40B4-BE49-F238E27FC236}">
                <a16:creationId xmlns:a16="http://schemas.microsoft.com/office/drawing/2014/main" id="{7638B03A-202D-4C6A-AF1F-A8D4F78B36E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4898" r="4898"/>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2" cstate="screen"/>
          <a:srcRect/>
          <a:stretch>
            <a:fillRect/>
          </a:stretch>
        </p:blipFill>
        <p:spPr/>
      </p:pic>
      <p:pic>
        <p:nvPicPr>
          <p:cNvPr id="14" name="图片占位符 13"/>
          <p:cNvPicPr>
            <a:picLocks noGrp="1" noChangeAspect="1"/>
          </p:cNvPicPr>
          <p:nvPr>
            <p:ph type="pic" sz="quarter" idx="11"/>
          </p:nvPr>
        </p:nvPicPr>
        <p:blipFill>
          <a:blip r:embed="rId3" cstate="screen"/>
          <a:srcRect/>
          <a:stretch>
            <a:fillRect/>
          </a:stretch>
        </p:blipFill>
        <p:spPr/>
      </p:pic>
      <p:pic>
        <p:nvPicPr>
          <p:cNvPr id="16" name="图片占位符 15"/>
          <p:cNvPicPr>
            <a:picLocks noGrp="1" noChangeAspect="1"/>
          </p:cNvPicPr>
          <p:nvPr>
            <p:ph type="pic" sz="quarter" idx="12"/>
          </p:nvPr>
        </p:nvPicPr>
        <p:blipFill>
          <a:blip r:embed="rId4" cstate="screen"/>
          <a:srcRect/>
          <a:stretch>
            <a:fillRect/>
          </a:stretch>
        </p:blipFill>
        <p:spPr/>
      </p:pic>
      <p:sp>
        <p:nvSpPr>
          <p:cNvPr id="7" name="Rectangle 6"/>
          <p:cNvSpPr/>
          <p:nvPr/>
        </p:nvSpPr>
        <p:spPr>
          <a:xfrm>
            <a:off x="1602377" y="5578554"/>
            <a:ext cx="5786845" cy="854080"/>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8" name="TextBox 7"/>
          <p:cNvSpPr txBox="1"/>
          <p:nvPr/>
        </p:nvSpPr>
        <p:spPr>
          <a:xfrm>
            <a:off x="1602377" y="5028783"/>
            <a:ext cx="5197002" cy="584775"/>
          </a:xfrm>
          <a:prstGeom prst="rect">
            <a:avLst/>
          </a:prstGeom>
          <a:noFill/>
        </p:spPr>
        <p:txBody>
          <a:bodyPr wrap="square" rtlCol="0">
            <a:spAutoFit/>
          </a:bodyPr>
          <a:lstStyle/>
          <a:p>
            <a:pPr algn="just"/>
            <a:r>
              <a:rPr lang="en-US" sz="3200" dirty="0">
                <a:latin typeface="Bodoni Bd BT" panose="02070803080706020303" pitchFamily="18" charset="0"/>
                <a:ea typeface="Lato Black" panose="020F0502020204030203" pitchFamily="34" charset="0"/>
                <a:cs typeface="Lato Black" panose="020F0502020204030203" pitchFamily="34" charset="0"/>
              </a:rPr>
              <a:t>Great Slide </a:t>
            </a:r>
          </a:p>
        </p:txBody>
      </p:sp>
      <p:sp>
        <p:nvSpPr>
          <p:cNvPr id="9" name="TextBox 8"/>
          <p:cNvSpPr txBox="1"/>
          <p:nvPr/>
        </p:nvSpPr>
        <p:spPr>
          <a:xfrm>
            <a:off x="1205002" y="1389996"/>
            <a:ext cx="4099033" cy="923330"/>
          </a:xfrm>
          <a:prstGeom prst="rect">
            <a:avLst/>
          </a:prstGeom>
          <a:noFill/>
        </p:spPr>
        <p:txBody>
          <a:bodyPr wrap="square" rtlCol="0">
            <a:spAutoFit/>
          </a:bodyPr>
          <a:lstStyle/>
          <a:p>
            <a:pPr algn="ctr"/>
            <a:r>
              <a:rPr lang="en-US" sz="5400" dirty="0">
                <a:latin typeface="微软雅黑" panose="020B0503020204020204" charset="-122"/>
                <a:ea typeface="Lato Black" panose="020F0502020204030203" pitchFamily="34" charset="0"/>
                <a:cs typeface="Lato Black" panose="020F0502020204030203" pitchFamily="34" charset="0"/>
              </a:rPr>
              <a:t>Nature</a:t>
            </a:r>
          </a:p>
        </p:txBody>
      </p:sp>
      <p:sp>
        <p:nvSpPr>
          <p:cNvPr id="10" name="TextBox 9"/>
          <p:cNvSpPr txBox="1"/>
          <p:nvPr/>
        </p:nvSpPr>
        <p:spPr>
          <a:xfrm>
            <a:off x="7850777" y="943720"/>
            <a:ext cx="3934676" cy="1815882"/>
          </a:xfrm>
          <a:prstGeom prst="rect">
            <a:avLst/>
          </a:prstGeom>
          <a:noFill/>
        </p:spPr>
        <p:txBody>
          <a:bodyPr wrap="square" rtlCol="0">
            <a:spAutoFit/>
          </a:bodyPr>
          <a:lstStyle/>
          <a:p>
            <a:r>
              <a:rPr lang="en-US" sz="2800" dirty="0">
                <a:latin typeface="Bodoni Bk BT" panose="02070603070706020303" pitchFamily="18" charset="0"/>
              </a:rPr>
              <a:t>Good design is like a refrigerator when it works,</a:t>
            </a:r>
          </a:p>
          <a:p>
            <a:r>
              <a:rPr lang="en-US" sz="2800" dirty="0">
                <a:latin typeface="Bodoni Bk BT" panose="02070603070706020303" pitchFamily="18" charset="0"/>
              </a:rPr>
              <a:t>no one notices, but when it doesn’t, it sure stinks.</a:t>
            </a:r>
            <a:endParaRPr lang="en-US" sz="2800" spc="600" dirty="0">
              <a:latin typeface="Bodoni Bk BT" panose="02070603070706020303" pitchFamily="18" charset="0"/>
              <a:ea typeface="Lato Black" panose="020F0502020204030203" pitchFamily="34" charset="0"/>
              <a:cs typeface="Lato Black" panose="020F0502020204030203" pitchFamily="34" charset="0"/>
            </a:endParaRPr>
          </a:p>
        </p:txBody>
      </p:sp>
      <p:sp>
        <p:nvSpPr>
          <p:cNvPr id="11" name="TextBox 10"/>
          <p:cNvSpPr txBox="1"/>
          <p:nvPr/>
        </p:nvSpPr>
        <p:spPr>
          <a:xfrm rot="16200000">
            <a:off x="-892093" y="5510258"/>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
        <p:nvSpPr>
          <p:cNvPr id="12" name="TextBox 11"/>
          <p:cNvSpPr txBox="1"/>
          <p:nvPr/>
        </p:nvSpPr>
        <p:spPr>
          <a:xfrm>
            <a:off x="4594016" y="257776"/>
            <a:ext cx="2736687" cy="246221"/>
          </a:xfrm>
          <a:prstGeom prst="rect">
            <a:avLst/>
          </a:prstGeom>
          <a:noFill/>
        </p:spPr>
        <p:txBody>
          <a:bodyPr wrap="square" rtlCol="0">
            <a:spAutoFit/>
          </a:bodyPr>
          <a:lstStyle/>
          <a:p>
            <a:pPr algn="ctr"/>
            <a:r>
              <a:rPr lang="en-US" sz="1000" spc="600" dirty="0">
                <a:latin typeface="Lato" panose="020F0502020204030203" pitchFamily="34" charset="0"/>
                <a:ea typeface="Lato Black" panose="020F0502020204030203" pitchFamily="34" charset="0"/>
                <a:cs typeface="Lato Black" panose="020F0502020204030203" pitchFamily="34" charset="0"/>
              </a:rPr>
              <a:t>ABOUT 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2" cstate="screen"/>
          <a:srcRect/>
          <a:stretch>
            <a:fillRect/>
          </a:stretch>
        </p:blipFill>
        <p:spPr/>
      </p:pic>
      <p:sp>
        <p:nvSpPr>
          <p:cNvPr id="8" name="Rectangle 7"/>
          <p:cNvSpPr/>
          <p:nvPr/>
        </p:nvSpPr>
        <p:spPr>
          <a:xfrm>
            <a:off x="8574677" y="3226405"/>
            <a:ext cx="2798173" cy="1869743"/>
          </a:xfrm>
          <a:prstGeom prst="rect">
            <a:avLst/>
          </a:prstGeom>
        </p:spPr>
        <p:txBody>
          <a:bodyPr wrap="square">
            <a:spAutoFit/>
          </a:bodyPr>
          <a:lstStyle/>
          <a:p>
            <a:pPr algn="just">
              <a:lnSpc>
                <a:spcPct val="150000"/>
              </a:lnSpc>
            </a:pPr>
            <a:r>
              <a:rPr lang="id-ID" sz="1100" i="0" dirty="0">
                <a:effectLst/>
                <a:latin typeface="Lato Light" panose="020F0502020204030203" pitchFamily="34" charset="0"/>
                <a:ea typeface="Lato Light" panose="020F0502020204030203"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p:cNvSpPr txBox="1"/>
          <p:nvPr/>
        </p:nvSpPr>
        <p:spPr>
          <a:xfrm>
            <a:off x="8574677" y="1612930"/>
            <a:ext cx="5197002" cy="1446550"/>
          </a:xfrm>
          <a:prstGeom prst="rect">
            <a:avLst/>
          </a:prstGeom>
          <a:noFill/>
        </p:spPr>
        <p:txBody>
          <a:bodyPr wrap="square" rtlCol="0">
            <a:spAutoFit/>
          </a:bodyPr>
          <a:lstStyle/>
          <a:p>
            <a:pPr algn="just"/>
            <a:r>
              <a:rPr lang="en-US" sz="4400" dirty="0">
                <a:latin typeface="Bodoni Bd BT" panose="02070803080706020303" pitchFamily="18" charset="0"/>
                <a:ea typeface="Lato Black" panose="020F0502020204030203" pitchFamily="34" charset="0"/>
                <a:cs typeface="Lato Black" panose="020F0502020204030203" pitchFamily="34" charset="0"/>
              </a:rPr>
              <a:t>We Are</a:t>
            </a:r>
          </a:p>
          <a:p>
            <a:pPr algn="just"/>
            <a:r>
              <a:rPr lang="en-US" sz="4400" dirty="0" err="1">
                <a:latin typeface="Bodoni Bd BT" panose="02070803080706020303" pitchFamily="18" charset="0"/>
                <a:ea typeface="Lato Black" panose="020F0502020204030203" pitchFamily="34" charset="0"/>
                <a:cs typeface="Lato Black" panose="020F0502020204030203" pitchFamily="34" charset="0"/>
              </a:rPr>
              <a:t>Ralika</a:t>
            </a:r>
            <a:endParaRPr lang="en-US" sz="4400" dirty="0">
              <a:latin typeface="Bodoni Bd BT" panose="02070803080706020303" pitchFamily="18" charset="0"/>
              <a:ea typeface="Lato Black" panose="020F0502020204030203" pitchFamily="34" charset="0"/>
              <a:cs typeface="Lato Black" panose="020F0502020204030203" pitchFamily="34" charset="0"/>
            </a:endParaRPr>
          </a:p>
        </p:txBody>
      </p:sp>
      <p:sp>
        <p:nvSpPr>
          <p:cNvPr id="12" name="TextBox 11"/>
          <p:cNvSpPr txBox="1"/>
          <p:nvPr/>
        </p:nvSpPr>
        <p:spPr>
          <a:xfrm>
            <a:off x="-738098" y="3128110"/>
            <a:ext cx="6167348" cy="923330"/>
          </a:xfrm>
          <a:prstGeom prst="rect">
            <a:avLst/>
          </a:prstGeom>
          <a:noFill/>
        </p:spPr>
        <p:txBody>
          <a:bodyPr wrap="square" rtlCol="0">
            <a:spAutoFit/>
          </a:bodyPr>
          <a:lstStyle/>
          <a:p>
            <a:pPr algn="ctr"/>
            <a:r>
              <a:rPr lang="en-US" sz="5400" dirty="0" err="1">
                <a:latin typeface="微软雅黑" panose="020B0503020204020204" charset="-122"/>
                <a:ea typeface="Lato Black" panose="020F0502020204030203" pitchFamily="34" charset="0"/>
                <a:cs typeface="Lato Black" panose="020F0502020204030203" pitchFamily="34" charset="0"/>
              </a:rPr>
              <a:t>Andolucia</a:t>
            </a:r>
            <a:endParaRPr lang="en-US" sz="5400" dirty="0">
              <a:latin typeface="微软雅黑" panose="020B0503020204020204" charset="-122"/>
              <a:ea typeface="Lato Black" panose="020F0502020204030203" pitchFamily="34" charset="0"/>
              <a:cs typeface="Lato Black"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2639</Words>
  <Application>Microsoft Office PowerPoint</Application>
  <PresentationFormat>宽屏</PresentationFormat>
  <Paragraphs>231</Paragraphs>
  <Slides>50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Lato</vt:lpstr>
      <vt:lpstr>Lato Black</vt:lpstr>
      <vt:lpstr>Lato Light</vt:lpstr>
      <vt:lpstr>微软雅黑</vt:lpstr>
      <vt:lpstr>Arial</vt:lpstr>
      <vt:lpstr>Bodoni Bd BT</vt:lpstr>
      <vt:lpstr>Bodoni Bk BT</vt:lpstr>
      <vt:lpstr>Calibri</vt:lpstr>
      <vt:lpstr>Source Sans Pro</vt:lpstr>
      <vt:lpstr>Source Sans Pro Light</vt:lpstr>
      <vt:lpstr>Trajan Pro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LDDX</dc:creator>
  <cp:lastModifiedBy>Administrator</cp:lastModifiedBy>
  <cp:revision>160</cp:revision>
  <dcterms:created xsi:type="dcterms:W3CDTF">2017-12-01T17:26:00Z</dcterms:created>
  <dcterms:modified xsi:type="dcterms:W3CDTF">2021-03-29T02:18:03Z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